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0Cf8I6egVOaNEuV+Z11OZkuo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B0EFC-C1C2-41D7-A757-DF613887A7D9}" v="1796" dt="2025-08-21T13:45:14.078"/>
  </p1510:revLst>
</p1510:revInfo>
</file>

<file path=ppt/tableStyles.xml><?xml version="1.0" encoding="utf-8"?>
<a:tblStyleLst xmlns:a="http://schemas.openxmlformats.org/drawingml/2006/main" def="{E93A8392-50E9-473D-94E0-C3E4B2414CC8}">
  <a:tblStyle styleId="{E93A8392-50E9-473D-94E0-C3E4B2414C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155445-5AD1-46A4-B6C1-579F45BD5A7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>
      <p:cViewPr varScale="1">
        <p:scale>
          <a:sx n="135" d="100"/>
          <a:sy n="13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onzalez Escalona" userId="077cc45c-fe67-405f-b775-fe760d45482a" providerId="ADAL" clId="{09AB0EFC-C1C2-41D7-A757-DF613887A7D9}"/>
    <pc:docChg chg="undo custSel addSld delSld modSld sldOrd">
      <pc:chgData name="Victoria Gonzalez Escalona" userId="077cc45c-fe67-405f-b775-fe760d45482a" providerId="ADAL" clId="{09AB0EFC-C1C2-41D7-A757-DF613887A7D9}" dt="2025-08-21T13:45:14.078" v="5184" actId="20577"/>
      <pc:docMkLst>
        <pc:docMk/>
      </pc:docMkLst>
      <pc:sldChg chg="addSp modSp mod">
        <pc:chgData name="Victoria Gonzalez Escalona" userId="077cc45c-fe67-405f-b775-fe760d45482a" providerId="ADAL" clId="{09AB0EFC-C1C2-41D7-A757-DF613887A7D9}" dt="2025-08-20T22:18:40.193" v="4709" actId="20577"/>
        <pc:sldMkLst>
          <pc:docMk/>
          <pc:sldMk cId="0" sldId="256"/>
        </pc:sldMkLst>
        <pc:spChg chg="add mod">
          <ac:chgData name="Victoria Gonzalez Escalona" userId="077cc45c-fe67-405f-b775-fe760d45482a" providerId="ADAL" clId="{09AB0EFC-C1C2-41D7-A757-DF613887A7D9}" dt="2025-08-20T22:18:40.193" v="4709" actId="20577"/>
          <ac:spMkLst>
            <pc:docMk/>
            <pc:sldMk cId="0" sldId="256"/>
            <ac:spMk id="2" creationId="{FD9435A3-9EC2-8220-85F7-6B8520AD6FB4}"/>
          </ac:spMkLst>
        </pc:spChg>
      </pc:sldChg>
      <pc:sldChg chg="addSp modSp mod">
        <pc:chgData name="Victoria Gonzalez Escalona" userId="077cc45c-fe67-405f-b775-fe760d45482a" providerId="ADAL" clId="{09AB0EFC-C1C2-41D7-A757-DF613887A7D9}" dt="2025-08-20T17:07:58.391" v="4097" actId="20577"/>
        <pc:sldMkLst>
          <pc:docMk/>
          <pc:sldMk cId="0" sldId="257"/>
        </pc:sldMkLst>
        <pc:spChg chg="add mod">
          <ac:chgData name="Victoria Gonzalez Escalona" userId="077cc45c-fe67-405f-b775-fe760d45482a" providerId="ADAL" clId="{09AB0EFC-C1C2-41D7-A757-DF613887A7D9}" dt="2025-08-18T21:15:14.399" v="75" actId="1076"/>
          <ac:spMkLst>
            <pc:docMk/>
            <pc:sldMk cId="0" sldId="257"/>
            <ac:spMk id="2" creationId="{5116879D-D6F0-301F-3E92-28BB932582B4}"/>
          </ac:spMkLst>
        </pc:spChg>
        <pc:spChg chg="add mod">
          <ac:chgData name="Victoria Gonzalez Escalona" userId="077cc45c-fe67-405f-b775-fe760d45482a" providerId="ADAL" clId="{09AB0EFC-C1C2-41D7-A757-DF613887A7D9}" dt="2025-08-20T17:07:58.391" v="4097" actId="20577"/>
          <ac:spMkLst>
            <pc:docMk/>
            <pc:sldMk cId="0" sldId="257"/>
            <ac:spMk id="3" creationId="{72BF1951-AA16-FE12-EEAC-04577070110D}"/>
          </ac:spMkLst>
        </pc:spChg>
      </pc:sldChg>
      <pc:sldChg chg="del">
        <pc:chgData name="Victoria Gonzalez Escalona" userId="077cc45c-fe67-405f-b775-fe760d45482a" providerId="ADAL" clId="{09AB0EFC-C1C2-41D7-A757-DF613887A7D9}" dt="2025-08-18T20:45:13.555" v="1" actId="2696"/>
        <pc:sldMkLst>
          <pc:docMk/>
          <pc:sldMk cId="0" sldId="258"/>
        </pc:sldMkLst>
      </pc:sldChg>
      <pc:sldChg chg="addSp delSp modSp mod delAnim modAnim">
        <pc:chgData name="Victoria Gonzalez Escalona" userId="077cc45c-fe67-405f-b775-fe760d45482a" providerId="ADAL" clId="{09AB0EFC-C1C2-41D7-A757-DF613887A7D9}" dt="2025-08-19T21:47:10.143" v="1846"/>
        <pc:sldMkLst>
          <pc:docMk/>
          <pc:sldMk cId="0" sldId="259"/>
        </pc:sldMkLst>
        <pc:spChg chg="add mod">
          <ac:chgData name="Victoria Gonzalez Escalona" userId="077cc45c-fe67-405f-b775-fe760d45482a" providerId="ADAL" clId="{09AB0EFC-C1C2-41D7-A757-DF613887A7D9}" dt="2025-08-19T21:29:36.132" v="1286" actId="20577"/>
          <ac:spMkLst>
            <pc:docMk/>
            <pc:sldMk cId="0" sldId="259"/>
            <ac:spMk id="2" creationId="{1EBB1DD4-8D7E-2D20-755C-DC300AFF4C32}"/>
          </ac:spMkLst>
        </pc:spChg>
        <pc:spChg chg="add mod">
          <ac:chgData name="Victoria Gonzalez Escalona" userId="077cc45c-fe67-405f-b775-fe760d45482a" providerId="ADAL" clId="{09AB0EFC-C1C2-41D7-A757-DF613887A7D9}" dt="2025-08-19T21:24:49.291" v="1117" actId="1038"/>
          <ac:spMkLst>
            <pc:docMk/>
            <pc:sldMk cId="0" sldId="259"/>
            <ac:spMk id="5" creationId="{18365FB6-F839-6DCE-06AC-646AEB375799}"/>
          </ac:spMkLst>
        </pc:spChg>
        <pc:spChg chg="add mod">
          <ac:chgData name="Victoria Gonzalez Escalona" userId="077cc45c-fe67-405f-b775-fe760d45482a" providerId="ADAL" clId="{09AB0EFC-C1C2-41D7-A757-DF613887A7D9}" dt="2025-08-19T21:24:53.799" v="1133" actId="1037"/>
          <ac:spMkLst>
            <pc:docMk/>
            <pc:sldMk cId="0" sldId="259"/>
            <ac:spMk id="8" creationId="{64D3B9CA-E3DA-850A-697A-2CDD6717B3DC}"/>
          </ac:spMkLst>
        </pc:spChg>
        <pc:spChg chg="add mod">
          <ac:chgData name="Victoria Gonzalez Escalona" userId="077cc45c-fe67-405f-b775-fe760d45482a" providerId="ADAL" clId="{09AB0EFC-C1C2-41D7-A757-DF613887A7D9}" dt="2025-08-19T21:22:24.705" v="967" actId="1076"/>
          <ac:spMkLst>
            <pc:docMk/>
            <pc:sldMk cId="0" sldId="259"/>
            <ac:spMk id="13" creationId="{714D6987-D4D9-4C37-C008-68DAF47BED07}"/>
          </ac:spMkLst>
        </pc:spChg>
        <pc:spChg chg="add mod">
          <ac:chgData name="Victoria Gonzalez Escalona" userId="077cc45c-fe67-405f-b775-fe760d45482a" providerId="ADAL" clId="{09AB0EFC-C1C2-41D7-A757-DF613887A7D9}" dt="2025-08-19T21:22:36.991" v="971" actId="1076"/>
          <ac:spMkLst>
            <pc:docMk/>
            <pc:sldMk cId="0" sldId="259"/>
            <ac:spMk id="14" creationId="{6A98B5F7-7D3F-B58D-64FE-BD19ADD8DC47}"/>
          </ac:spMkLst>
        </pc:spChg>
        <pc:spChg chg="add mod">
          <ac:chgData name="Victoria Gonzalez Escalona" userId="077cc45c-fe67-405f-b775-fe760d45482a" providerId="ADAL" clId="{09AB0EFC-C1C2-41D7-A757-DF613887A7D9}" dt="2025-08-19T21:23:21.448" v="1037" actId="1076"/>
          <ac:spMkLst>
            <pc:docMk/>
            <pc:sldMk cId="0" sldId="259"/>
            <ac:spMk id="15" creationId="{CCBD3F78-4134-F437-E1FE-5306E50BE150}"/>
          </ac:spMkLst>
        </pc:spChg>
        <pc:spChg chg="add mod">
          <ac:chgData name="Victoria Gonzalez Escalona" userId="077cc45c-fe67-405f-b775-fe760d45482a" providerId="ADAL" clId="{09AB0EFC-C1C2-41D7-A757-DF613887A7D9}" dt="2025-08-19T21:23:18.984" v="1036" actId="1076"/>
          <ac:spMkLst>
            <pc:docMk/>
            <pc:sldMk cId="0" sldId="259"/>
            <ac:spMk id="16" creationId="{E4CFFD97-2D7C-10CC-E18C-1B94D48DB4CB}"/>
          </ac:spMkLst>
        </pc:spChg>
        <pc:spChg chg="add mod">
          <ac:chgData name="Victoria Gonzalez Escalona" userId="077cc45c-fe67-405f-b775-fe760d45482a" providerId="ADAL" clId="{09AB0EFC-C1C2-41D7-A757-DF613887A7D9}" dt="2025-08-19T21:39:28.016" v="1604" actId="1036"/>
          <ac:spMkLst>
            <pc:docMk/>
            <pc:sldMk cId="0" sldId="259"/>
            <ac:spMk id="21" creationId="{AB768588-AAE3-C261-0CE1-7DD499CC0180}"/>
          </ac:spMkLst>
        </pc:spChg>
        <pc:spChg chg="add mod">
          <ac:chgData name="Victoria Gonzalez Escalona" userId="077cc45c-fe67-405f-b775-fe760d45482a" providerId="ADAL" clId="{09AB0EFC-C1C2-41D7-A757-DF613887A7D9}" dt="2025-08-19T21:27:43.270" v="1248" actId="1076"/>
          <ac:spMkLst>
            <pc:docMk/>
            <pc:sldMk cId="0" sldId="259"/>
            <ac:spMk id="24" creationId="{44EA2803-704F-D318-083D-18E8A0861A85}"/>
          </ac:spMkLst>
        </pc:spChg>
        <pc:spChg chg="add mod">
          <ac:chgData name="Victoria Gonzalez Escalona" userId="077cc45c-fe67-405f-b775-fe760d45482a" providerId="ADAL" clId="{09AB0EFC-C1C2-41D7-A757-DF613887A7D9}" dt="2025-08-19T21:32:28.965" v="1317" actId="20577"/>
          <ac:spMkLst>
            <pc:docMk/>
            <pc:sldMk cId="0" sldId="259"/>
            <ac:spMk id="30" creationId="{0837C556-D468-5609-4CAB-4048A641DE39}"/>
          </ac:spMkLst>
        </pc:spChg>
        <pc:spChg chg="add mod">
          <ac:chgData name="Victoria Gonzalez Escalona" userId="077cc45c-fe67-405f-b775-fe760d45482a" providerId="ADAL" clId="{09AB0EFC-C1C2-41D7-A757-DF613887A7D9}" dt="2025-08-19T21:39:40.676" v="1617" actId="1035"/>
          <ac:spMkLst>
            <pc:docMk/>
            <pc:sldMk cId="0" sldId="259"/>
            <ac:spMk id="33" creationId="{6CD99943-ADC6-9E3C-ABE9-6982F0592DC3}"/>
          </ac:spMkLst>
        </pc:spChg>
        <pc:spChg chg="add mod">
          <ac:chgData name="Victoria Gonzalez Escalona" userId="077cc45c-fe67-405f-b775-fe760d45482a" providerId="ADAL" clId="{09AB0EFC-C1C2-41D7-A757-DF613887A7D9}" dt="2025-08-19T21:34:29.103" v="1418" actId="20577"/>
          <ac:spMkLst>
            <pc:docMk/>
            <pc:sldMk cId="0" sldId="259"/>
            <ac:spMk id="36" creationId="{1CF633B7-1FB5-7FB3-D197-A5440C381B49}"/>
          </ac:spMkLst>
        </pc:spChg>
        <pc:spChg chg="add mod">
          <ac:chgData name="Victoria Gonzalez Escalona" userId="077cc45c-fe67-405f-b775-fe760d45482a" providerId="ADAL" clId="{09AB0EFC-C1C2-41D7-A757-DF613887A7D9}" dt="2025-08-19T21:34:39.358" v="1419" actId="1076"/>
          <ac:spMkLst>
            <pc:docMk/>
            <pc:sldMk cId="0" sldId="259"/>
            <ac:spMk id="37" creationId="{D4EBBCD2-CC78-47F4-4959-0A76307C4761}"/>
          </ac:spMkLst>
        </pc:spChg>
        <pc:spChg chg="add mod">
          <ac:chgData name="Victoria Gonzalez Escalona" userId="077cc45c-fe67-405f-b775-fe760d45482a" providerId="ADAL" clId="{09AB0EFC-C1C2-41D7-A757-DF613887A7D9}" dt="2025-08-19T21:39:40.676" v="1617" actId="1035"/>
          <ac:spMkLst>
            <pc:docMk/>
            <pc:sldMk cId="0" sldId="259"/>
            <ac:spMk id="42" creationId="{7B588992-00AB-F270-CCBB-484EE137808C}"/>
          </ac:spMkLst>
        </pc:spChg>
        <pc:spChg chg="add mod">
          <ac:chgData name="Victoria Gonzalez Escalona" userId="077cc45c-fe67-405f-b775-fe760d45482a" providerId="ADAL" clId="{09AB0EFC-C1C2-41D7-A757-DF613887A7D9}" dt="2025-08-19T21:41:03.418" v="1684" actId="20577"/>
          <ac:spMkLst>
            <pc:docMk/>
            <pc:sldMk cId="0" sldId="259"/>
            <ac:spMk id="45" creationId="{DA745435-9A2E-6427-E158-7FE8102E39B7}"/>
          </ac:spMkLst>
        </pc:spChg>
        <pc:spChg chg="add mod">
          <ac:chgData name="Victoria Gonzalez Escalona" userId="077cc45c-fe67-405f-b775-fe760d45482a" providerId="ADAL" clId="{09AB0EFC-C1C2-41D7-A757-DF613887A7D9}" dt="2025-08-19T21:44:32.650" v="1764" actId="1035"/>
          <ac:spMkLst>
            <pc:docMk/>
            <pc:sldMk cId="0" sldId="259"/>
            <ac:spMk id="51" creationId="{831B2615-EFE3-66D0-F828-1AB45CD37888}"/>
          </ac:spMkLst>
        </pc:spChg>
        <pc:cxnChg chg="add mod">
          <ac:chgData name="Victoria Gonzalez Escalona" userId="077cc45c-fe67-405f-b775-fe760d45482a" providerId="ADAL" clId="{09AB0EFC-C1C2-41D7-A757-DF613887A7D9}" dt="2025-08-19T21:14:23.112" v="694" actId="208"/>
          <ac:cxnSpMkLst>
            <pc:docMk/>
            <pc:sldMk cId="0" sldId="259"/>
            <ac:cxnSpMk id="7" creationId="{CDEA7A2C-205F-45B2-7895-5696F59E0F1A}"/>
          </ac:cxnSpMkLst>
        </pc:cxnChg>
        <pc:cxnChg chg="add mod">
          <ac:chgData name="Victoria Gonzalez Escalona" userId="077cc45c-fe67-405f-b775-fe760d45482a" providerId="ADAL" clId="{09AB0EFC-C1C2-41D7-A757-DF613887A7D9}" dt="2025-08-19T21:26:03.270" v="1173" actId="208"/>
          <ac:cxnSpMkLst>
            <pc:docMk/>
            <pc:sldMk cId="0" sldId="259"/>
            <ac:cxnSpMk id="10" creationId="{869C29B5-F00C-61DA-8D2E-91F48500A8ED}"/>
          </ac:cxnSpMkLst>
        </pc:cxnChg>
        <pc:cxnChg chg="add mod">
          <ac:chgData name="Victoria Gonzalez Escalona" userId="077cc45c-fe67-405f-b775-fe760d45482a" providerId="ADAL" clId="{09AB0EFC-C1C2-41D7-A757-DF613887A7D9}" dt="2025-08-19T21:39:18.284" v="1596" actId="1036"/>
          <ac:cxnSpMkLst>
            <pc:docMk/>
            <pc:sldMk cId="0" sldId="259"/>
            <ac:cxnSpMk id="12" creationId="{F1CA98AF-F00E-18AE-ECE7-4BBCBB6C3071}"/>
          </ac:cxnSpMkLst>
        </pc:cxnChg>
        <pc:cxnChg chg="add mod">
          <ac:chgData name="Victoria Gonzalez Escalona" userId="077cc45c-fe67-405f-b775-fe760d45482a" providerId="ADAL" clId="{09AB0EFC-C1C2-41D7-A757-DF613887A7D9}" dt="2025-08-19T21:23:52.695" v="1053" actId="1036"/>
          <ac:cxnSpMkLst>
            <pc:docMk/>
            <pc:sldMk cId="0" sldId="259"/>
            <ac:cxnSpMk id="17" creationId="{D1BAC47D-0BA1-F98E-3E87-247AAAF0DBBF}"/>
          </ac:cxnSpMkLst>
        </pc:cxnChg>
        <pc:cxnChg chg="add mod">
          <ac:chgData name="Victoria Gonzalez Escalona" userId="077cc45c-fe67-405f-b775-fe760d45482a" providerId="ADAL" clId="{09AB0EFC-C1C2-41D7-A757-DF613887A7D9}" dt="2025-08-19T21:23:47.217" v="1041" actId="1076"/>
          <ac:cxnSpMkLst>
            <pc:docMk/>
            <pc:sldMk cId="0" sldId="259"/>
            <ac:cxnSpMk id="18" creationId="{DBC2A1A0-2DF5-F5FF-8499-4788B041BDDF}"/>
          </ac:cxnSpMkLst>
        </pc:cxnChg>
        <pc:cxnChg chg="add mod">
          <ac:chgData name="Victoria Gonzalez Escalona" userId="077cc45c-fe67-405f-b775-fe760d45482a" providerId="ADAL" clId="{09AB0EFC-C1C2-41D7-A757-DF613887A7D9}" dt="2025-08-19T21:39:28.016" v="1604" actId="1036"/>
          <ac:cxnSpMkLst>
            <pc:docMk/>
            <pc:sldMk cId="0" sldId="259"/>
            <ac:cxnSpMk id="23" creationId="{2A44F00A-E38C-1EBD-A455-9F1BA5AB7266}"/>
          </ac:cxnSpMkLst>
        </pc:cxnChg>
        <pc:cxnChg chg="add mod">
          <ac:chgData name="Victoria Gonzalez Escalona" userId="077cc45c-fe67-405f-b775-fe760d45482a" providerId="ADAL" clId="{09AB0EFC-C1C2-41D7-A757-DF613887A7D9}" dt="2025-08-19T21:39:28.016" v="1604" actId="1036"/>
          <ac:cxnSpMkLst>
            <pc:docMk/>
            <pc:sldMk cId="0" sldId="259"/>
            <ac:cxnSpMk id="29" creationId="{E5672CA9-28BA-7C76-6BD3-D9E6DC3807A3}"/>
          </ac:cxnSpMkLst>
        </pc:cxnChg>
        <pc:cxnChg chg="add mod">
          <ac:chgData name="Victoria Gonzalez Escalona" userId="077cc45c-fe67-405f-b775-fe760d45482a" providerId="ADAL" clId="{09AB0EFC-C1C2-41D7-A757-DF613887A7D9}" dt="2025-08-19T21:28:50.304" v="1260" actId="1582"/>
          <ac:cxnSpMkLst>
            <pc:docMk/>
            <pc:sldMk cId="0" sldId="259"/>
            <ac:cxnSpMk id="32" creationId="{6D76ABC9-5F76-74C5-4E59-1DAD800BCEE6}"/>
          </ac:cxnSpMkLst>
        </pc:cxnChg>
        <pc:cxnChg chg="add mod">
          <ac:chgData name="Victoria Gonzalez Escalona" userId="077cc45c-fe67-405f-b775-fe760d45482a" providerId="ADAL" clId="{09AB0EFC-C1C2-41D7-A757-DF613887A7D9}" dt="2025-08-19T21:39:40.676" v="1617" actId="1035"/>
          <ac:cxnSpMkLst>
            <pc:docMk/>
            <pc:sldMk cId="0" sldId="259"/>
            <ac:cxnSpMk id="35" creationId="{785DFE48-2399-8A4E-D852-FD77BE2540C3}"/>
          </ac:cxnSpMkLst>
        </pc:cxnChg>
        <pc:cxnChg chg="add mod">
          <ac:chgData name="Victoria Gonzalez Escalona" userId="077cc45c-fe67-405f-b775-fe760d45482a" providerId="ADAL" clId="{09AB0EFC-C1C2-41D7-A757-DF613887A7D9}" dt="2025-08-19T21:39:40.676" v="1617" actId="1035"/>
          <ac:cxnSpMkLst>
            <pc:docMk/>
            <pc:sldMk cId="0" sldId="259"/>
            <ac:cxnSpMk id="39" creationId="{D3C7C70D-E165-0E68-835F-C1CE8725B963}"/>
          </ac:cxnSpMkLst>
        </pc:cxnChg>
        <pc:cxnChg chg="add mod">
          <ac:chgData name="Victoria Gonzalez Escalona" userId="077cc45c-fe67-405f-b775-fe760d45482a" providerId="ADAL" clId="{09AB0EFC-C1C2-41D7-A757-DF613887A7D9}" dt="2025-08-19T21:35:17.204" v="1425" actId="1582"/>
          <ac:cxnSpMkLst>
            <pc:docMk/>
            <pc:sldMk cId="0" sldId="259"/>
            <ac:cxnSpMk id="41" creationId="{142EC42F-98CC-5853-0AD7-25FB32CE8D8F}"/>
          </ac:cxnSpMkLst>
        </pc:cxnChg>
        <pc:cxnChg chg="add mod">
          <ac:chgData name="Victoria Gonzalez Escalona" userId="077cc45c-fe67-405f-b775-fe760d45482a" providerId="ADAL" clId="{09AB0EFC-C1C2-41D7-A757-DF613887A7D9}" dt="2025-08-19T21:39:40.676" v="1617" actId="1035"/>
          <ac:cxnSpMkLst>
            <pc:docMk/>
            <pc:sldMk cId="0" sldId="259"/>
            <ac:cxnSpMk id="44" creationId="{8832CDBE-2A87-BAF9-0DA3-A974F6D198E2}"/>
          </ac:cxnSpMkLst>
        </pc:cxnChg>
        <pc:cxnChg chg="add mod">
          <ac:chgData name="Victoria Gonzalez Escalona" userId="077cc45c-fe67-405f-b775-fe760d45482a" providerId="ADAL" clId="{09AB0EFC-C1C2-41D7-A757-DF613887A7D9}" dt="2025-08-19T21:41:46.329" v="1689" actId="1582"/>
          <ac:cxnSpMkLst>
            <pc:docMk/>
            <pc:sldMk cId="0" sldId="259"/>
            <ac:cxnSpMk id="48" creationId="{858026EE-26BE-ED4B-8D5A-EE0A2853FA03}"/>
          </ac:cxnSpMkLst>
        </pc:cxnChg>
        <pc:cxnChg chg="add mod">
          <ac:chgData name="Victoria Gonzalez Escalona" userId="077cc45c-fe67-405f-b775-fe760d45482a" providerId="ADAL" clId="{09AB0EFC-C1C2-41D7-A757-DF613887A7D9}" dt="2025-08-19T21:44:38.063" v="1765" actId="14100"/>
          <ac:cxnSpMkLst>
            <pc:docMk/>
            <pc:sldMk cId="0" sldId="259"/>
            <ac:cxnSpMk id="50" creationId="{AD13B0FB-6591-EE46-99B5-4FD53CE1252C}"/>
          </ac:cxnSpMkLst>
        </pc:cxnChg>
      </pc:sldChg>
      <pc:sldChg chg="addSp delSp modSp add mod delAnim modAnim">
        <pc:chgData name="Victoria Gonzalez Escalona" userId="077cc45c-fe67-405f-b775-fe760d45482a" providerId="ADAL" clId="{09AB0EFC-C1C2-41D7-A757-DF613887A7D9}" dt="2025-08-20T20:24:31.803" v="4642"/>
        <pc:sldMkLst>
          <pc:docMk/>
          <pc:sldMk cId="2062916714" sldId="260"/>
        </pc:sldMkLst>
        <pc:spChg chg="mod">
          <ac:chgData name="Victoria Gonzalez Escalona" userId="077cc45c-fe67-405f-b775-fe760d45482a" providerId="ADAL" clId="{09AB0EFC-C1C2-41D7-A757-DF613887A7D9}" dt="2025-08-19T21:45:16.006" v="1789" actId="1076"/>
          <ac:spMkLst>
            <pc:docMk/>
            <pc:sldMk cId="2062916714" sldId="260"/>
            <ac:spMk id="2" creationId="{3F156A99-0B0B-07F2-DA89-BD119BC342DD}"/>
          </ac:spMkLst>
        </pc:spChg>
        <pc:spChg chg="add mod">
          <ac:chgData name="Victoria Gonzalez Escalona" userId="077cc45c-fe67-405f-b775-fe760d45482a" providerId="ADAL" clId="{09AB0EFC-C1C2-41D7-A757-DF613887A7D9}" dt="2025-08-19T21:48:53.772" v="1892" actId="1076"/>
          <ac:spMkLst>
            <pc:docMk/>
            <pc:sldMk cId="2062916714" sldId="260"/>
            <ac:spMk id="3" creationId="{50D023FD-E4F4-3993-3FCE-3451F022218E}"/>
          </ac:spMkLst>
        </pc:spChg>
        <pc:spChg chg="add mod">
          <ac:chgData name="Victoria Gonzalez Escalona" userId="077cc45c-fe67-405f-b775-fe760d45482a" providerId="ADAL" clId="{09AB0EFC-C1C2-41D7-A757-DF613887A7D9}" dt="2025-08-20T20:18:32.669" v="4473" actId="20577"/>
          <ac:spMkLst>
            <pc:docMk/>
            <pc:sldMk cId="2062916714" sldId="260"/>
            <ac:spMk id="4" creationId="{AECE9EAA-3A02-483F-B5EC-BE71F8B77BA5}"/>
          </ac:spMkLst>
        </pc:spChg>
        <pc:spChg chg="mod">
          <ac:chgData name="Victoria Gonzalez Escalona" userId="077cc45c-fe67-405f-b775-fe760d45482a" providerId="ADAL" clId="{09AB0EFC-C1C2-41D7-A757-DF613887A7D9}" dt="2025-08-19T21:45:36.221" v="1823" actId="20577"/>
          <ac:spMkLst>
            <pc:docMk/>
            <pc:sldMk cId="2062916714" sldId="260"/>
            <ac:spMk id="8" creationId="{EF0A09AC-D003-A657-9D27-5822A2D07E9C}"/>
          </ac:spMkLst>
        </pc:spChg>
        <pc:spChg chg="add mod">
          <ac:chgData name="Victoria Gonzalez Escalona" userId="077cc45c-fe67-405f-b775-fe760d45482a" providerId="ADAL" clId="{09AB0EFC-C1C2-41D7-A757-DF613887A7D9}" dt="2025-08-19T21:55:02.039" v="2118" actId="20577"/>
          <ac:spMkLst>
            <pc:docMk/>
            <pc:sldMk cId="2062916714" sldId="260"/>
            <ac:spMk id="9" creationId="{C130FE38-D093-D85B-5061-D10D86A3AF90}"/>
          </ac:spMkLst>
        </pc:spChg>
        <pc:spChg chg="add mod">
          <ac:chgData name="Victoria Gonzalez Escalona" userId="077cc45c-fe67-405f-b775-fe760d45482a" providerId="ADAL" clId="{09AB0EFC-C1C2-41D7-A757-DF613887A7D9}" dt="2025-08-20T20:19:58.463" v="4577" actId="1037"/>
          <ac:spMkLst>
            <pc:docMk/>
            <pc:sldMk cId="2062916714" sldId="260"/>
            <ac:spMk id="11" creationId="{240D2217-3CFF-B45C-1F99-4FB4732AD155}"/>
          </ac:spMkLst>
        </pc:spChg>
        <pc:spChg chg="add mod">
          <ac:chgData name="Victoria Gonzalez Escalona" userId="077cc45c-fe67-405f-b775-fe760d45482a" providerId="ADAL" clId="{09AB0EFC-C1C2-41D7-A757-DF613887A7D9}" dt="2025-08-19T21:56:09.910" v="2182" actId="20577"/>
          <ac:spMkLst>
            <pc:docMk/>
            <pc:sldMk cId="2062916714" sldId="260"/>
            <ac:spMk id="20" creationId="{853372B5-F260-217A-189D-A4EE7B8A674C}"/>
          </ac:spMkLst>
        </pc:spChg>
        <pc:spChg chg="mod">
          <ac:chgData name="Victoria Gonzalez Escalona" userId="077cc45c-fe67-405f-b775-fe760d45482a" providerId="ADAL" clId="{09AB0EFC-C1C2-41D7-A757-DF613887A7D9}" dt="2025-08-19T21:54:45.114" v="2090" actId="1037"/>
          <ac:spMkLst>
            <pc:docMk/>
            <pc:sldMk cId="2062916714" sldId="260"/>
            <ac:spMk id="24" creationId="{87CDE3B1-2C40-C967-3420-BA0DD02DB379}"/>
          </ac:spMkLst>
        </pc:spChg>
        <pc:spChg chg="add mod">
          <ac:chgData name="Victoria Gonzalez Escalona" userId="077cc45c-fe67-405f-b775-fe760d45482a" providerId="ADAL" clId="{09AB0EFC-C1C2-41D7-A757-DF613887A7D9}" dt="2025-08-20T20:20:58.074" v="4636" actId="1038"/>
          <ac:spMkLst>
            <pc:docMk/>
            <pc:sldMk cId="2062916714" sldId="260"/>
            <ac:spMk id="28" creationId="{519F0DA4-9E72-8F18-BF06-86587883B297}"/>
          </ac:spMkLst>
        </pc:spChg>
        <pc:cxnChg chg="add mod">
          <ac:chgData name="Victoria Gonzalez Escalona" userId="077cc45c-fe67-405f-b775-fe760d45482a" providerId="ADAL" clId="{09AB0EFC-C1C2-41D7-A757-DF613887A7D9}" dt="2025-08-19T21:54:45.114" v="2090" actId="1037"/>
          <ac:cxnSpMkLst>
            <pc:docMk/>
            <pc:sldMk cId="2062916714" sldId="260"/>
            <ac:cxnSpMk id="6" creationId="{6A8EE87F-4776-5B9A-4FF2-20896D92CA24}"/>
          </ac:cxnSpMkLst>
        </pc:cxnChg>
        <pc:cxnChg chg="add mod">
          <ac:chgData name="Victoria Gonzalez Escalona" userId="077cc45c-fe67-405f-b775-fe760d45482a" providerId="ADAL" clId="{09AB0EFC-C1C2-41D7-A757-DF613887A7D9}" dt="2025-08-19T21:55:17.714" v="2121" actId="1582"/>
          <ac:cxnSpMkLst>
            <pc:docMk/>
            <pc:sldMk cId="2062916714" sldId="260"/>
            <ac:cxnSpMk id="19" creationId="{28734FF2-8751-5C09-85B2-CD166289C08A}"/>
          </ac:cxnSpMkLst>
        </pc:cxnChg>
        <pc:cxnChg chg="add mod">
          <ac:chgData name="Victoria Gonzalez Escalona" userId="077cc45c-fe67-405f-b775-fe760d45482a" providerId="ADAL" clId="{09AB0EFC-C1C2-41D7-A757-DF613887A7D9}" dt="2025-08-20T20:18:55.129" v="4476" actId="1582"/>
          <ac:cxnSpMkLst>
            <pc:docMk/>
            <pc:sldMk cId="2062916714" sldId="260"/>
            <ac:cxnSpMk id="22" creationId="{5CBB4DB4-2F33-CCE3-B141-6B79BF2163C6}"/>
          </ac:cxnSpMkLst>
        </pc:cxnChg>
        <pc:cxnChg chg="add mod">
          <ac:chgData name="Victoria Gonzalez Escalona" userId="077cc45c-fe67-405f-b775-fe760d45482a" providerId="ADAL" clId="{09AB0EFC-C1C2-41D7-A757-DF613887A7D9}" dt="2025-08-19T21:56:26.535" v="2185" actId="1582"/>
          <ac:cxnSpMkLst>
            <pc:docMk/>
            <pc:sldMk cId="2062916714" sldId="260"/>
            <ac:cxnSpMk id="25" creationId="{7A71BAC0-2C5A-07D2-F7AC-09E8146E7B8C}"/>
          </ac:cxnSpMkLst>
        </pc:cxnChg>
        <pc:cxnChg chg="add mod">
          <ac:chgData name="Victoria Gonzalez Escalona" userId="077cc45c-fe67-405f-b775-fe760d45482a" providerId="ADAL" clId="{09AB0EFC-C1C2-41D7-A757-DF613887A7D9}" dt="2025-08-20T20:19:58.463" v="4577" actId="1037"/>
          <ac:cxnSpMkLst>
            <pc:docMk/>
            <pc:sldMk cId="2062916714" sldId="260"/>
            <ac:cxnSpMk id="27" creationId="{17755B71-81D9-75F2-E5AF-5C183C334AFB}"/>
          </ac:cxnSpMkLst>
        </pc:cxnChg>
        <pc:cxnChg chg="add mod">
          <ac:chgData name="Victoria Gonzalez Escalona" userId="077cc45c-fe67-405f-b775-fe760d45482a" providerId="ADAL" clId="{09AB0EFC-C1C2-41D7-A757-DF613887A7D9}" dt="2025-08-20T20:20:58.074" v="4636" actId="1038"/>
          <ac:cxnSpMkLst>
            <pc:docMk/>
            <pc:sldMk cId="2062916714" sldId="260"/>
            <ac:cxnSpMk id="30" creationId="{D5CA29C3-6475-75B2-2850-3D39FB8531CE}"/>
          </ac:cxnSpMkLst>
        </pc:cxnChg>
      </pc:sldChg>
      <pc:sldChg chg="del">
        <pc:chgData name="Victoria Gonzalez Escalona" userId="077cc45c-fe67-405f-b775-fe760d45482a" providerId="ADAL" clId="{09AB0EFC-C1C2-41D7-A757-DF613887A7D9}" dt="2025-08-18T20:45:04.780" v="0" actId="2696"/>
        <pc:sldMkLst>
          <pc:docMk/>
          <pc:sldMk cId="3695327792" sldId="260"/>
        </pc:sldMkLst>
      </pc:sldChg>
      <pc:sldChg chg="new del">
        <pc:chgData name="Victoria Gonzalez Escalona" userId="077cc45c-fe67-405f-b775-fe760d45482a" providerId="ADAL" clId="{09AB0EFC-C1C2-41D7-A757-DF613887A7D9}" dt="2025-08-20T14:29:29.003" v="2187" actId="2696"/>
        <pc:sldMkLst>
          <pc:docMk/>
          <pc:sldMk cId="2795710283" sldId="261"/>
        </pc:sldMkLst>
      </pc:sldChg>
      <pc:sldChg chg="addSp delSp modSp add mod delAnim modAnim">
        <pc:chgData name="Victoria Gonzalez Escalona" userId="077cc45c-fe67-405f-b775-fe760d45482a" providerId="ADAL" clId="{09AB0EFC-C1C2-41D7-A757-DF613887A7D9}" dt="2025-08-20T22:19:51.047" v="4710" actId="20577"/>
        <pc:sldMkLst>
          <pc:docMk/>
          <pc:sldMk cId="4161787232" sldId="261"/>
        </pc:sldMkLst>
        <pc:spChg chg="mod">
          <ac:chgData name="Victoria Gonzalez Escalona" userId="077cc45c-fe67-405f-b775-fe760d45482a" providerId="ADAL" clId="{09AB0EFC-C1C2-41D7-A757-DF613887A7D9}" dt="2025-08-20T14:30:16.708" v="2235" actId="122"/>
          <ac:spMkLst>
            <pc:docMk/>
            <pc:sldMk cId="4161787232" sldId="261"/>
            <ac:spMk id="2" creationId="{D47F48DF-CD44-8A23-1B0D-1BC3193FA8FC}"/>
          </ac:spMkLst>
        </pc:spChg>
        <pc:spChg chg="del">
          <ac:chgData name="Victoria Gonzalez Escalona" userId="077cc45c-fe67-405f-b775-fe760d45482a" providerId="ADAL" clId="{09AB0EFC-C1C2-41D7-A757-DF613887A7D9}" dt="2025-08-20T14:29:46.276" v="2196" actId="478"/>
          <ac:spMkLst>
            <pc:docMk/>
            <pc:sldMk cId="4161787232" sldId="261"/>
            <ac:spMk id="3" creationId="{4501920E-A4B1-9B52-F82D-69746AB0F959}"/>
          </ac:spMkLst>
        </pc:spChg>
        <pc:spChg chg="del">
          <ac:chgData name="Victoria Gonzalez Escalona" userId="077cc45c-fe67-405f-b775-fe760d45482a" providerId="ADAL" clId="{09AB0EFC-C1C2-41D7-A757-DF613887A7D9}" dt="2025-08-20T14:29:37.431" v="2189" actId="478"/>
          <ac:spMkLst>
            <pc:docMk/>
            <pc:sldMk cId="4161787232" sldId="261"/>
            <ac:spMk id="5" creationId="{6A19F925-C882-04AA-33D9-0CFF0F7C6AD7}"/>
          </ac:spMkLst>
        </pc:spChg>
        <pc:spChg chg="del">
          <ac:chgData name="Victoria Gonzalez Escalona" userId="077cc45c-fe67-405f-b775-fe760d45482a" providerId="ADAL" clId="{09AB0EFC-C1C2-41D7-A757-DF613887A7D9}" dt="2025-08-20T14:29:50.860" v="2199" actId="478"/>
          <ac:spMkLst>
            <pc:docMk/>
            <pc:sldMk cId="4161787232" sldId="261"/>
            <ac:spMk id="8" creationId="{3EDFB448-44D5-8E4F-6AE5-598C4144DEB1}"/>
          </ac:spMkLst>
        </pc:spChg>
        <pc:spChg chg="del">
          <ac:chgData name="Victoria Gonzalez Escalona" userId="077cc45c-fe67-405f-b775-fe760d45482a" providerId="ADAL" clId="{09AB0EFC-C1C2-41D7-A757-DF613887A7D9}" dt="2025-08-20T14:29:56.746" v="2205" actId="478"/>
          <ac:spMkLst>
            <pc:docMk/>
            <pc:sldMk cId="4161787232" sldId="261"/>
            <ac:spMk id="9" creationId="{0FDE4ADC-D431-C914-AC44-A3A043403632}"/>
          </ac:spMkLst>
        </pc:spChg>
        <pc:spChg chg="add mod">
          <ac:chgData name="Victoria Gonzalez Escalona" userId="077cc45c-fe67-405f-b775-fe760d45482a" providerId="ADAL" clId="{09AB0EFC-C1C2-41D7-A757-DF613887A7D9}" dt="2025-08-20T22:19:51.047" v="4710" actId="20577"/>
          <ac:spMkLst>
            <pc:docMk/>
            <pc:sldMk cId="4161787232" sldId="261"/>
            <ac:spMk id="11" creationId="{CF6DB672-6C5D-4FA9-719C-04F245F09861}"/>
          </ac:spMkLst>
        </pc:spChg>
        <pc:spChg chg="del">
          <ac:chgData name="Victoria Gonzalez Escalona" userId="077cc45c-fe67-405f-b775-fe760d45482a" providerId="ADAL" clId="{09AB0EFC-C1C2-41D7-A757-DF613887A7D9}" dt="2025-08-20T14:29:39.246" v="2190" actId="478"/>
          <ac:spMkLst>
            <pc:docMk/>
            <pc:sldMk cId="4161787232" sldId="261"/>
            <ac:spMk id="13" creationId="{25B99ED9-22E6-63BD-CAE3-8E1FD604D05A}"/>
          </ac:spMkLst>
        </pc:spChg>
        <pc:spChg chg="del">
          <ac:chgData name="Victoria Gonzalez Escalona" userId="077cc45c-fe67-405f-b775-fe760d45482a" providerId="ADAL" clId="{09AB0EFC-C1C2-41D7-A757-DF613887A7D9}" dt="2025-08-20T14:29:43.576" v="2194" actId="478"/>
          <ac:spMkLst>
            <pc:docMk/>
            <pc:sldMk cId="4161787232" sldId="261"/>
            <ac:spMk id="14" creationId="{92335A4E-37F1-7B58-9322-3209958D0A80}"/>
          </ac:spMkLst>
        </pc:spChg>
        <pc:spChg chg="add mod">
          <ac:chgData name="Victoria Gonzalez Escalona" userId="077cc45c-fe67-405f-b775-fe760d45482a" providerId="ADAL" clId="{09AB0EFC-C1C2-41D7-A757-DF613887A7D9}" dt="2025-08-20T17:04:12.269" v="4007" actId="1076"/>
          <ac:spMkLst>
            <pc:docMk/>
            <pc:sldMk cId="4161787232" sldId="261"/>
            <ac:spMk id="15" creationId="{4CF83E76-0BA2-94F1-E45E-B3C9195CB1B1}"/>
          </ac:spMkLst>
        </pc:spChg>
        <pc:spChg chg="del">
          <ac:chgData name="Victoria Gonzalez Escalona" userId="077cc45c-fe67-405f-b775-fe760d45482a" providerId="ADAL" clId="{09AB0EFC-C1C2-41D7-A757-DF613887A7D9}" dt="2025-08-20T14:29:48.046" v="2197" actId="478"/>
          <ac:spMkLst>
            <pc:docMk/>
            <pc:sldMk cId="4161787232" sldId="261"/>
            <ac:spMk id="16" creationId="{80D1DED6-82F1-B1B6-5022-B7897AD5E01B}"/>
          </ac:spMkLst>
        </pc:spChg>
        <pc:spChg chg="del">
          <ac:chgData name="Victoria Gonzalez Escalona" userId="077cc45c-fe67-405f-b775-fe760d45482a" providerId="ADAL" clId="{09AB0EFC-C1C2-41D7-A757-DF613887A7D9}" dt="2025-08-20T14:29:58.269" v="2207" actId="478"/>
          <ac:spMkLst>
            <pc:docMk/>
            <pc:sldMk cId="4161787232" sldId="261"/>
            <ac:spMk id="20" creationId="{46D4B1F0-B9FB-5468-CB5D-1B9822C4124B}"/>
          </ac:spMkLst>
        </pc:spChg>
        <pc:spChg chg="del">
          <ac:chgData name="Victoria Gonzalez Escalona" userId="077cc45c-fe67-405f-b775-fe760d45482a" providerId="ADAL" clId="{09AB0EFC-C1C2-41D7-A757-DF613887A7D9}" dt="2025-08-20T14:29:53.298" v="2201" actId="478"/>
          <ac:spMkLst>
            <pc:docMk/>
            <pc:sldMk cId="4161787232" sldId="261"/>
            <ac:spMk id="21" creationId="{E1F9719D-0E61-DC26-F9BE-BCB5F91B7183}"/>
          </ac:spMkLst>
        </pc:spChg>
        <pc:spChg chg="add mod">
          <ac:chgData name="Victoria Gonzalez Escalona" userId="077cc45c-fe67-405f-b775-fe760d45482a" providerId="ADAL" clId="{09AB0EFC-C1C2-41D7-A757-DF613887A7D9}" dt="2025-08-20T17:01:08.459" v="3858" actId="20577"/>
          <ac:spMkLst>
            <pc:docMk/>
            <pc:sldMk cId="4161787232" sldId="261"/>
            <ac:spMk id="22" creationId="{D98E6F27-9541-931C-AFF5-F2DAA69DF258}"/>
          </ac:spMkLst>
        </pc:spChg>
        <pc:spChg chg="del">
          <ac:chgData name="Victoria Gonzalez Escalona" userId="077cc45c-fe67-405f-b775-fe760d45482a" providerId="ADAL" clId="{09AB0EFC-C1C2-41D7-A757-DF613887A7D9}" dt="2025-08-20T14:29:54.953" v="2203" actId="478"/>
          <ac:spMkLst>
            <pc:docMk/>
            <pc:sldMk cId="4161787232" sldId="261"/>
            <ac:spMk id="24" creationId="{B5BEEA5B-090F-F5E6-20CA-D89232C7A78E}"/>
          </ac:spMkLst>
        </pc:spChg>
        <pc:spChg chg="add mod">
          <ac:chgData name="Victoria Gonzalez Escalona" userId="077cc45c-fe67-405f-b775-fe760d45482a" providerId="ADAL" clId="{09AB0EFC-C1C2-41D7-A757-DF613887A7D9}" dt="2025-08-20T17:02:56.974" v="4001" actId="1076"/>
          <ac:spMkLst>
            <pc:docMk/>
            <pc:sldMk cId="4161787232" sldId="261"/>
            <ac:spMk id="26" creationId="{3217AD27-9D72-E6E5-F82B-DB12F04E1561}"/>
          </ac:spMkLst>
        </pc:spChg>
        <pc:spChg chg="add mod">
          <ac:chgData name="Victoria Gonzalez Escalona" userId="077cc45c-fe67-405f-b775-fe760d45482a" providerId="ADAL" clId="{09AB0EFC-C1C2-41D7-A757-DF613887A7D9}" dt="2025-08-20T17:04:02.394" v="4006" actId="1582"/>
          <ac:spMkLst>
            <pc:docMk/>
            <pc:sldMk cId="4161787232" sldId="261"/>
            <ac:spMk id="27" creationId="{8FC7DF42-C373-142D-CF72-21268ECE6A0F}"/>
          </ac:spMkLst>
        </pc:spChg>
        <pc:cxnChg chg="del mod">
          <ac:chgData name="Victoria Gonzalez Escalona" userId="077cc45c-fe67-405f-b775-fe760d45482a" providerId="ADAL" clId="{09AB0EFC-C1C2-41D7-A757-DF613887A7D9}" dt="2025-08-20T14:29:54.241" v="2202" actId="478"/>
          <ac:cxnSpMkLst>
            <pc:docMk/>
            <pc:sldMk cId="4161787232" sldId="261"/>
            <ac:cxnSpMk id="6" creationId="{64E78210-6EAA-1E94-DE86-C001D1E66BDA}"/>
          </ac:cxnSpMkLst>
        </pc:cxnChg>
        <pc:cxnChg chg="del">
          <ac:chgData name="Victoria Gonzalez Escalona" userId="077cc45c-fe67-405f-b775-fe760d45482a" providerId="ADAL" clId="{09AB0EFC-C1C2-41D7-A757-DF613887A7D9}" dt="2025-08-20T14:29:44.562" v="2195" actId="478"/>
          <ac:cxnSpMkLst>
            <pc:docMk/>
            <pc:sldMk cId="4161787232" sldId="261"/>
            <ac:cxnSpMk id="7" creationId="{15B012D6-BE09-5385-FC97-98B924A29E70}"/>
          </ac:cxnSpMkLst>
        </pc:cxnChg>
        <pc:cxnChg chg="del mod">
          <ac:chgData name="Victoria Gonzalez Escalona" userId="077cc45c-fe67-405f-b775-fe760d45482a" providerId="ADAL" clId="{09AB0EFC-C1C2-41D7-A757-DF613887A7D9}" dt="2025-08-20T14:29:49.318" v="2198" actId="478"/>
          <ac:cxnSpMkLst>
            <pc:docMk/>
            <pc:sldMk cId="4161787232" sldId="261"/>
            <ac:cxnSpMk id="10" creationId="{6240A64E-CDFC-42FF-A80F-AE2AB94143D8}"/>
          </ac:cxnSpMkLst>
        </pc:cxnChg>
        <pc:cxnChg chg="del">
          <ac:chgData name="Victoria Gonzalez Escalona" userId="077cc45c-fe67-405f-b775-fe760d45482a" providerId="ADAL" clId="{09AB0EFC-C1C2-41D7-A757-DF613887A7D9}" dt="2025-08-20T14:29:39.925" v="2191" actId="478"/>
          <ac:cxnSpMkLst>
            <pc:docMk/>
            <pc:sldMk cId="4161787232" sldId="261"/>
            <ac:cxnSpMk id="12" creationId="{40C50E11-34D1-DA6C-A8F4-EB60DA61B796}"/>
          </ac:cxnSpMkLst>
        </pc:cxnChg>
        <pc:cxnChg chg="del">
          <ac:chgData name="Victoria Gonzalez Escalona" userId="077cc45c-fe67-405f-b775-fe760d45482a" providerId="ADAL" clId="{09AB0EFC-C1C2-41D7-A757-DF613887A7D9}" dt="2025-08-20T14:29:41.309" v="2192" actId="478"/>
          <ac:cxnSpMkLst>
            <pc:docMk/>
            <pc:sldMk cId="4161787232" sldId="261"/>
            <ac:cxnSpMk id="17" creationId="{651C2BC8-21C2-63FD-65B8-63E2F275D9B9}"/>
          </ac:cxnSpMkLst>
        </pc:cxnChg>
        <pc:cxnChg chg="del">
          <ac:chgData name="Victoria Gonzalez Escalona" userId="077cc45c-fe67-405f-b775-fe760d45482a" providerId="ADAL" clId="{09AB0EFC-C1C2-41D7-A757-DF613887A7D9}" dt="2025-08-20T14:29:42.108" v="2193" actId="478"/>
          <ac:cxnSpMkLst>
            <pc:docMk/>
            <pc:sldMk cId="4161787232" sldId="261"/>
            <ac:cxnSpMk id="18" creationId="{A01F41E2-81CB-D9CB-2657-8A290247ABBC}"/>
          </ac:cxnSpMkLst>
        </pc:cxnChg>
        <pc:cxnChg chg="del mod">
          <ac:chgData name="Victoria Gonzalez Escalona" userId="077cc45c-fe67-405f-b775-fe760d45482a" providerId="ADAL" clId="{09AB0EFC-C1C2-41D7-A757-DF613887A7D9}" dt="2025-08-20T14:29:55.999" v="2204" actId="478"/>
          <ac:cxnSpMkLst>
            <pc:docMk/>
            <pc:sldMk cId="4161787232" sldId="261"/>
            <ac:cxnSpMk id="19" creationId="{07FF964E-D66E-2FB3-D34C-3F064A43909C}"/>
          </ac:cxnSpMkLst>
        </pc:cxnChg>
        <pc:cxnChg chg="del mod">
          <ac:chgData name="Victoria Gonzalez Escalona" userId="077cc45c-fe67-405f-b775-fe760d45482a" providerId="ADAL" clId="{09AB0EFC-C1C2-41D7-A757-DF613887A7D9}" dt="2025-08-20T14:29:52.401" v="2200" actId="478"/>
          <ac:cxnSpMkLst>
            <pc:docMk/>
            <pc:sldMk cId="4161787232" sldId="261"/>
            <ac:cxnSpMk id="23" creationId="{C0178E53-A73C-9033-A10D-0D619134E1EC}"/>
          </ac:cxnSpMkLst>
        </pc:cxnChg>
        <pc:cxnChg chg="del mod">
          <ac:chgData name="Victoria Gonzalez Escalona" userId="077cc45c-fe67-405f-b775-fe760d45482a" providerId="ADAL" clId="{09AB0EFC-C1C2-41D7-A757-DF613887A7D9}" dt="2025-08-20T14:29:57.496" v="2206" actId="478"/>
          <ac:cxnSpMkLst>
            <pc:docMk/>
            <pc:sldMk cId="4161787232" sldId="261"/>
            <ac:cxnSpMk id="25" creationId="{DDBB8F6C-5C0F-D74F-C44E-0ABC8EA4BF81}"/>
          </ac:cxnSpMkLst>
        </pc:cxnChg>
      </pc:sldChg>
      <pc:sldChg chg="addSp delSp modSp add mod modAnim">
        <pc:chgData name="Victoria Gonzalez Escalona" userId="077cc45c-fe67-405f-b775-fe760d45482a" providerId="ADAL" clId="{09AB0EFC-C1C2-41D7-A757-DF613887A7D9}" dt="2025-08-20T16:51:28.877" v="3455" actId="14100"/>
        <pc:sldMkLst>
          <pc:docMk/>
          <pc:sldMk cId="3466285424" sldId="262"/>
        </pc:sldMkLst>
        <pc:spChg chg="mod">
          <ac:chgData name="Victoria Gonzalez Escalona" userId="077cc45c-fe67-405f-b775-fe760d45482a" providerId="ADAL" clId="{09AB0EFC-C1C2-41D7-A757-DF613887A7D9}" dt="2025-08-20T16:30:05.278" v="2785" actId="1076"/>
          <ac:spMkLst>
            <pc:docMk/>
            <pc:sldMk cId="3466285424" sldId="262"/>
            <ac:spMk id="2" creationId="{204B2C32-2966-7E2E-92B8-970ABD2828F0}"/>
          </ac:spMkLst>
        </pc:spChg>
        <pc:spChg chg="add del mod">
          <ac:chgData name="Victoria Gonzalez Escalona" userId="077cc45c-fe67-405f-b775-fe760d45482a" providerId="ADAL" clId="{09AB0EFC-C1C2-41D7-A757-DF613887A7D9}" dt="2025-08-20T16:27:39.809" v="2749" actId="478"/>
          <ac:spMkLst>
            <pc:docMk/>
            <pc:sldMk cId="3466285424" sldId="262"/>
            <ac:spMk id="8" creationId="{AEF071BB-DA09-65B0-CF7A-C02C9E23CEAF}"/>
          </ac:spMkLst>
        </pc:spChg>
        <pc:spChg chg="mod">
          <ac:chgData name="Victoria Gonzalez Escalona" userId="077cc45c-fe67-405f-b775-fe760d45482a" providerId="ADAL" clId="{09AB0EFC-C1C2-41D7-A757-DF613887A7D9}" dt="2025-08-20T16:27:37.106" v="2748" actId="1076"/>
          <ac:spMkLst>
            <pc:docMk/>
            <pc:sldMk cId="3466285424" sldId="262"/>
            <ac:spMk id="11" creationId="{CB711699-05AA-84D4-ED3F-002D3A36E1B7}"/>
          </ac:spMkLst>
        </pc:spChg>
        <pc:spChg chg="add del mod">
          <ac:chgData name="Victoria Gonzalez Escalona" userId="077cc45c-fe67-405f-b775-fe760d45482a" providerId="ADAL" clId="{09AB0EFC-C1C2-41D7-A757-DF613887A7D9}" dt="2025-08-20T16:27:42.021" v="2750" actId="478"/>
          <ac:spMkLst>
            <pc:docMk/>
            <pc:sldMk cId="3466285424" sldId="262"/>
            <ac:spMk id="13" creationId="{FDA301D6-3ECA-3D04-49F7-90E685E02776}"/>
          </ac:spMkLst>
        </pc:spChg>
        <pc:spChg chg="add del mod">
          <ac:chgData name="Victoria Gonzalez Escalona" userId="077cc45c-fe67-405f-b775-fe760d45482a" providerId="ADAL" clId="{09AB0EFC-C1C2-41D7-A757-DF613887A7D9}" dt="2025-08-20T16:27:43.558" v="2751" actId="478"/>
          <ac:spMkLst>
            <pc:docMk/>
            <pc:sldMk cId="3466285424" sldId="262"/>
            <ac:spMk id="14" creationId="{E1B67240-1D4A-6383-7714-770C6EEC9D73}"/>
          </ac:spMkLst>
        </pc:spChg>
        <pc:spChg chg="add del mod">
          <ac:chgData name="Victoria Gonzalez Escalona" userId="077cc45c-fe67-405f-b775-fe760d45482a" providerId="ADAL" clId="{09AB0EFC-C1C2-41D7-A757-DF613887A7D9}" dt="2025-08-20T16:27:45.199" v="2752" actId="478"/>
          <ac:spMkLst>
            <pc:docMk/>
            <pc:sldMk cId="3466285424" sldId="262"/>
            <ac:spMk id="15" creationId="{ECD67329-E54A-D560-52EE-620B9CD34FC6}"/>
          </ac:spMkLst>
        </pc:spChg>
        <pc:spChg chg="add del mod">
          <ac:chgData name="Victoria Gonzalez Escalona" userId="077cc45c-fe67-405f-b775-fe760d45482a" providerId="ADAL" clId="{09AB0EFC-C1C2-41D7-A757-DF613887A7D9}" dt="2025-08-20T16:33:44.340" v="2913" actId="21"/>
          <ac:spMkLst>
            <pc:docMk/>
            <pc:sldMk cId="3466285424" sldId="262"/>
            <ac:spMk id="19" creationId="{E5667AA1-5D4F-AA71-7644-FDE858CD377E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20" creationId="{D0798771-E98D-7708-6005-ABEA77F82200}"/>
          </ac:spMkLst>
        </pc:spChg>
        <pc:spChg chg="add del mod">
          <ac:chgData name="Victoria Gonzalez Escalona" userId="077cc45c-fe67-405f-b775-fe760d45482a" providerId="ADAL" clId="{09AB0EFC-C1C2-41D7-A757-DF613887A7D9}" dt="2025-08-20T16:30:54.337" v="2812" actId="478"/>
          <ac:spMkLst>
            <pc:docMk/>
            <pc:sldMk cId="3466285424" sldId="262"/>
            <ac:spMk id="21" creationId="{DE95DCEA-114C-2B49-6F2B-B35D5EB4B762}"/>
          </ac:spMkLst>
        </pc:spChg>
        <pc:spChg chg="add del mod">
          <ac:chgData name="Victoria Gonzalez Escalona" userId="077cc45c-fe67-405f-b775-fe760d45482a" providerId="ADAL" clId="{09AB0EFC-C1C2-41D7-A757-DF613887A7D9}" dt="2025-08-20T16:30:52.440" v="2811" actId="478"/>
          <ac:spMkLst>
            <pc:docMk/>
            <pc:sldMk cId="3466285424" sldId="262"/>
            <ac:spMk id="22" creationId="{A79D488E-6FE1-7EF2-8910-C7B22729CC31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23" creationId="{6F35BF34-2D25-0FB1-9636-3F915D84573A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24" creationId="{6EA7291E-77DE-CF5C-A162-A0296E7160FB}"/>
          </ac:spMkLst>
        </pc:spChg>
        <pc:spChg chg="add mod">
          <ac:chgData name="Victoria Gonzalez Escalona" userId="077cc45c-fe67-405f-b775-fe760d45482a" providerId="ADAL" clId="{09AB0EFC-C1C2-41D7-A757-DF613887A7D9}" dt="2025-08-20T16:28:13.259" v="2768" actId="20577"/>
          <ac:spMkLst>
            <pc:docMk/>
            <pc:sldMk cId="3466285424" sldId="262"/>
            <ac:spMk id="25" creationId="{D10C3942-1539-9E0B-7959-059C92FDAF95}"/>
          </ac:spMkLst>
        </pc:spChg>
        <pc:spChg chg="add mod">
          <ac:chgData name="Victoria Gonzalez Escalona" userId="077cc45c-fe67-405f-b775-fe760d45482a" providerId="ADAL" clId="{09AB0EFC-C1C2-41D7-A757-DF613887A7D9}" dt="2025-08-20T16:28:25.120" v="2772" actId="20577"/>
          <ac:spMkLst>
            <pc:docMk/>
            <pc:sldMk cId="3466285424" sldId="262"/>
            <ac:spMk id="26" creationId="{D6810FD3-2A03-A942-6B9E-7081F0AFE0DE}"/>
          </ac:spMkLst>
        </pc:spChg>
        <pc:spChg chg="add mod">
          <ac:chgData name="Victoria Gonzalez Escalona" userId="077cc45c-fe67-405f-b775-fe760d45482a" providerId="ADAL" clId="{09AB0EFC-C1C2-41D7-A757-DF613887A7D9}" dt="2025-08-20T16:29:58.679" v="2784" actId="1582"/>
          <ac:spMkLst>
            <pc:docMk/>
            <pc:sldMk cId="3466285424" sldId="262"/>
            <ac:spMk id="28" creationId="{E667392B-3767-073F-E6D7-E2D5B01AC77A}"/>
          </ac:spMkLst>
        </pc:spChg>
        <pc:spChg chg="add mod">
          <ac:chgData name="Victoria Gonzalez Escalona" userId="077cc45c-fe67-405f-b775-fe760d45482a" providerId="ADAL" clId="{09AB0EFC-C1C2-41D7-A757-DF613887A7D9}" dt="2025-08-20T16:47:20.815" v="3405" actId="115"/>
          <ac:spMkLst>
            <pc:docMk/>
            <pc:sldMk cId="3466285424" sldId="262"/>
            <ac:spMk id="29" creationId="{5C2EF43C-9F7B-AE96-B5C0-D9F162501AAC}"/>
          </ac:spMkLst>
        </pc:spChg>
        <pc:spChg chg="add mod">
          <ac:chgData name="Victoria Gonzalez Escalona" userId="077cc45c-fe67-405f-b775-fe760d45482a" providerId="ADAL" clId="{09AB0EFC-C1C2-41D7-A757-DF613887A7D9}" dt="2025-08-20T16:31:26.823" v="2821" actId="1035"/>
          <ac:spMkLst>
            <pc:docMk/>
            <pc:sldMk cId="3466285424" sldId="262"/>
            <ac:spMk id="36" creationId="{5F4267E4-DBC3-3F9B-54AF-BC141BC455F3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37" creationId="{8C61A96B-FB85-AAE6-4BAD-EE39A0BFA7F4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38" creationId="{6DD5446E-99C7-9107-5C24-2E2D4C4855D9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39" creationId="{916FE4FB-086A-AC99-F00C-167B89A584A7}"/>
          </ac:spMkLst>
        </pc:spChg>
        <pc:spChg chg="add mod">
          <ac:chgData name="Victoria Gonzalez Escalona" userId="077cc45c-fe67-405f-b775-fe760d45482a" providerId="ADAL" clId="{09AB0EFC-C1C2-41D7-A757-DF613887A7D9}" dt="2025-08-20T16:32:18.650" v="2841" actId="20577"/>
          <ac:spMkLst>
            <pc:docMk/>
            <pc:sldMk cId="3466285424" sldId="262"/>
            <ac:spMk id="40" creationId="{F2500D98-E983-D7D5-B2C5-290A21E511C4}"/>
          </ac:spMkLst>
        </pc:spChg>
        <pc:spChg chg="add mod">
          <ac:chgData name="Victoria Gonzalez Escalona" userId="077cc45c-fe67-405f-b775-fe760d45482a" providerId="ADAL" clId="{09AB0EFC-C1C2-41D7-A757-DF613887A7D9}" dt="2025-08-20T16:32:26.049" v="2847" actId="20577"/>
          <ac:spMkLst>
            <pc:docMk/>
            <pc:sldMk cId="3466285424" sldId="262"/>
            <ac:spMk id="41" creationId="{768F1B55-DD78-280E-4B0F-44D340EC3104}"/>
          </ac:spMkLst>
        </pc:spChg>
        <pc:spChg chg="add mod">
          <ac:chgData name="Victoria Gonzalez Escalona" userId="077cc45c-fe67-405f-b775-fe760d45482a" providerId="ADAL" clId="{09AB0EFC-C1C2-41D7-A757-DF613887A7D9}" dt="2025-08-20T16:32:35.031" v="2855" actId="20577"/>
          <ac:spMkLst>
            <pc:docMk/>
            <pc:sldMk cId="3466285424" sldId="262"/>
            <ac:spMk id="42" creationId="{4FFB75FA-4EED-AB77-920C-7461C807A4C0}"/>
          </ac:spMkLst>
        </pc:spChg>
        <pc:spChg chg="add mod">
          <ac:chgData name="Victoria Gonzalez Escalona" userId="077cc45c-fe67-405f-b775-fe760d45482a" providerId="ADAL" clId="{09AB0EFC-C1C2-41D7-A757-DF613887A7D9}" dt="2025-08-20T16:51:28.877" v="3455" actId="14100"/>
          <ac:spMkLst>
            <pc:docMk/>
            <pc:sldMk cId="3466285424" sldId="262"/>
            <ac:spMk id="43" creationId="{E5667AA1-5D4F-AA71-7644-FDE858CD377E}"/>
          </ac:spMkLst>
        </pc:spChg>
        <pc:spChg chg="add mod">
          <ac:chgData name="Victoria Gonzalez Escalona" userId="077cc45c-fe67-405f-b775-fe760d45482a" providerId="ADAL" clId="{09AB0EFC-C1C2-41D7-A757-DF613887A7D9}" dt="2025-08-20T16:50:45.869" v="3439" actId="1076"/>
          <ac:spMkLst>
            <pc:docMk/>
            <pc:sldMk cId="3466285424" sldId="262"/>
            <ac:spMk id="44" creationId="{F3EC1742-17FD-EE31-87B3-4B9C305F34BE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45" creationId="{61FD0F17-3FD1-A343-0749-D8068F320B82}"/>
          </ac:spMkLst>
        </pc:spChg>
        <pc:spChg chg="add mod">
          <ac:chgData name="Victoria Gonzalez Escalona" userId="077cc45c-fe67-405f-b775-fe760d45482a" providerId="ADAL" clId="{09AB0EFC-C1C2-41D7-A757-DF613887A7D9}" dt="2025-08-20T16:45:31.295" v="3364" actId="1076"/>
          <ac:spMkLst>
            <pc:docMk/>
            <pc:sldMk cId="3466285424" sldId="262"/>
            <ac:spMk id="46" creationId="{E909296C-7A40-1423-7825-6FA1DA795084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47" creationId="{6E850A53-3DE4-5C2E-4E3A-3DBEC1EA787D}"/>
          </ac:spMkLst>
        </pc:spChg>
        <pc:spChg chg="add mod">
          <ac:chgData name="Victoria Gonzalez Escalona" userId="077cc45c-fe67-405f-b775-fe760d45482a" providerId="ADAL" clId="{09AB0EFC-C1C2-41D7-A757-DF613887A7D9}" dt="2025-08-20T16:45:26.912" v="3363" actId="1076"/>
          <ac:spMkLst>
            <pc:docMk/>
            <pc:sldMk cId="3466285424" sldId="262"/>
            <ac:spMk id="48" creationId="{304CB115-F1E6-38D7-A085-7275A6A07CA2}"/>
          </ac:spMkLst>
        </pc:spChg>
        <pc:spChg chg="add mod">
          <ac:chgData name="Victoria Gonzalez Escalona" userId="077cc45c-fe67-405f-b775-fe760d45482a" providerId="ADAL" clId="{09AB0EFC-C1C2-41D7-A757-DF613887A7D9}" dt="2025-08-20T16:45:07.022" v="3322" actId="1076"/>
          <ac:spMkLst>
            <pc:docMk/>
            <pc:sldMk cId="3466285424" sldId="262"/>
            <ac:spMk id="50" creationId="{743953F4-59E7-C769-28F1-D16CAC7E6F2D}"/>
          </ac:spMkLst>
        </pc:spChg>
        <pc:spChg chg="add del mod">
          <ac:chgData name="Victoria Gonzalez Escalona" userId="077cc45c-fe67-405f-b775-fe760d45482a" providerId="ADAL" clId="{09AB0EFC-C1C2-41D7-A757-DF613887A7D9}" dt="2025-08-20T16:45:55.765" v="3367" actId="478"/>
          <ac:spMkLst>
            <pc:docMk/>
            <pc:sldMk cId="3466285424" sldId="262"/>
            <ac:spMk id="51" creationId="{081DFA36-3A4A-10DE-CF2E-EF2BDD7DEA8B}"/>
          </ac:spMkLst>
        </pc:spChg>
        <pc:spChg chg="add mod">
          <ac:chgData name="Victoria Gonzalez Escalona" userId="077cc45c-fe67-405f-b775-fe760d45482a" providerId="ADAL" clId="{09AB0EFC-C1C2-41D7-A757-DF613887A7D9}" dt="2025-08-20T16:46:13.409" v="3383" actId="20577"/>
          <ac:spMkLst>
            <pc:docMk/>
            <pc:sldMk cId="3466285424" sldId="262"/>
            <ac:spMk id="52" creationId="{990D39AB-506E-8A41-7F98-1D5708EB0BD2}"/>
          </ac:spMkLst>
        </pc:spChg>
        <pc:spChg chg="add mod">
          <ac:chgData name="Victoria Gonzalez Escalona" userId="077cc45c-fe67-405f-b775-fe760d45482a" providerId="ADAL" clId="{09AB0EFC-C1C2-41D7-A757-DF613887A7D9}" dt="2025-08-20T16:49:21.675" v="3421" actId="1076"/>
          <ac:spMkLst>
            <pc:docMk/>
            <pc:sldMk cId="3466285424" sldId="262"/>
            <ac:spMk id="53" creationId="{AF843845-1900-099C-7737-45E477703D3D}"/>
          </ac:spMkLst>
        </pc:spChg>
        <pc:cxnChg chg="add mod">
          <ac:chgData name="Victoria Gonzalez Escalona" userId="077cc45c-fe67-405f-b775-fe760d45482a" providerId="ADAL" clId="{09AB0EFC-C1C2-41D7-A757-DF613887A7D9}" dt="2025-08-20T16:47:33.320" v="3406" actId="14100"/>
          <ac:cxnSpMkLst>
            <pc:docMk/>
            <pc:sldMk cId="3466285424" sldId="262"/>
            <ac:cxnSpMk id="3" creationId="{CA0A5C98-94BC-83C6-E3A9-4AB7EF58313D}"/>
          </ac:cxnSpMkLst>
        </pc:cxnChg>
        <pc:cxnChg chg="add mod">
          <ac:chgData name="Victoria Gonzalez Escalona" userId="077cc45c-fe67-405f-b775-fe760d45482a" providerId="ADAL" clId="{09AB0EFC-C1C2-41D7-A757-DF613887A7D9}" dt="2025-08-20T15:13:44.039" v="2542" actId="1076"/>
          <ac:cxnSpMkLst>
            <pc:docMk/>
            <pc:sldMk cId="3466285424" sldId="262"/>
            <ac:cxnSpMk id="4" creationId="{F9C7B152-79EE-044B-948A-A62CDB25699A}"/>
          </ac:cxnSpMkLst>
        </pc:cxnChg>
        <pc:cxnChg chg="add mod">
          <ac:chgData name="Victoria Gonzalez Escalona" userId="077cc45c-fe67-405f-b775-fe760d45482a" providerId="ADAL" clId="{09AB0EFC-C1C2-41D7-A757-DF613887A7D9}" dt="2025-08-20T15:13:50.625" v="2543" actId="1076"/>
          <ac:cxnSpMkLst>
            <pc:docMk/>
            <pc:sldMk cId="3466285424" sldId="262"/>
            <ac:cxnSpMk id="5" creationId="{0DCAA698-E075-D077-4EF3-EC25970189E3}"/>
          </ac:cxnSpMkLst>
        </pc:cxnChg>
        <pc:cxnChg chg="add mod">
          <ac:chgData name="Victoria Gonzalez Escalona" userId="077cc45c-fe67-405f-b775-fe760d45482a" providerId="ADAL" clId="{09AB0EFC-C1C2-41D7-A757-DF613887A7D9}" dt="2025-08-20T15:14:08.802" v="2545" actId="14100"/>
          <ac:cxnSpMkLst>
            <pc:docMk/>
            <pc:sldMk cId="3466285424" sldId="262"/>
            <ac:cxnSpMk id="6" creationId="{2827C5A1-1E6C-B04F-8666-33FBDA7F2D3C}"/>
          </ac:cxnSpMkLst>
        </pc:cxnChg>
        <pc:cxnChg chg="add mod">
          <ac:chgData name="Victoria Gonzalez Escalona" userId="077cc45c-fe67-405f-b775-fe760d45482a" providerId="ADAL" clId="{09AB0EFC-C1C2-41D7-A757-DF613887A7D9}" dt="2025-08-20T16:47:40.351" v="3407" actId="14100"/>
          <ac:cxnSpMkLst>
            <pc:docMk/>
            <pc:sldMk cId="3466285424" sldId="262"/>
            <ac:cxnSpMk id="7" creationId="{EE6E076C-564A-C284-729D-A3C57F9DA99A}"/>
          </ac:cxnSpMkLst>
        </pc:cxnChg>
        <pc:cxnChg chg="add mod">
          <ac:chgData name="Victoria Gonzalez Escalona" userId="077cc45c-fe67-405f-b775-fe760d45482a" providerId="ADAL" clId="{09AB0EFC-C1C2-41D7-A757-DF613887A7D9}" dt="2025-08-20T16:47:45.489" v="3408" actId="14100"/>
          <ac:cxnSpMkLst>
            <pc:docMk/>
            <pc:sldMk cId="3466285424" sldId="262"/>
            <ac:cxnSpMk id="9" creationId="{A021D8A7-E351-378B-BB23-A291D71F3859}"/>
          </ac:cxnSpMkLst>
        </pc:cxnChg>
        <pc:cxnChg chg="add mod">
          <ac:chgData name="Victoria Gonzalez Escalona" userId="077cc45c-fe67-405f-b775-fe760d45482a" providerId="ADAL" clId="{09AB0EFC-C1C2-41D7-A757-DF613887A7D9}" dt="2025-08-20T16:47:55.336" v="3409" actId="14100"/>
          <ac:cxnSpMkLst>
            <pc:docMk/>
            <pc:sldMk cId="3466285424" sldId="262"/>
            <ac:cxnSpMk id="10" creationId="{4FC8EF38-30D5-8538-E675-DFDFB5AE9DF6}"/>
          </ac:cxnSpMkLst>
        </pc:cxnChg>
        <pc:cxnChg chg="add mod">
          <ac:chgData name="Victoria Gonzalez Escalona" userId="077cc45c-fe67-405f-b775-fe760d45482a" providerId="ADAL" clId="{09AB0EFC-C1C2-41D7-A757-DF613887A7D9}" dt="2025-08-20T16:48:04.838" v="3412" actId="1038"/>
          <ac:cxnSpMkLst>
            <pc:docMk/>
            <pc:sldMk cId="3466285424" sldId="262"/>
            <ac:cxnSpMk id="12" creationId="{AAC78877-47AC-1AC4-9765-85DBCDD6024D}"/>
          </ac:cxnSpMkLst>
        </pc:cxnChg>
        <pc:cxnChg chg="add mod">
          <ac:chgData name="Victoria Gonzalez Escalona" userId="077cc45c-fe67-405f-b775-fe760d45482a" providerId="ADAL" clId="{09AB0EFC-C1C2-41D7-A757-DF613887A7D9}" dt="2025-08-20T16:48:11.760" v="3413" actId="14100"/>
          <ac:cxnSpMkLst>
            <pc:docMk/>
            <pc:sldMk cId="3466285424" sldId="262"/>
            <ac:cxnSpMk id="27" creationId="{FFF14C3D-B9A5-F624-1C95-5D58185D45EF}"/>
          </ac:cxnSpMkLst>
        </pc:cxnChg>
        <pc:cxnChg chg="add mod">
          <ac:chgData name="Victoria Gonzalez Escalona" userId="077cc45c-fe67-405f-b775-fe760d45482a" providerId="ADAL" clId="{09AB0EFC-C1C2-41D7-A757-DF613887A7D9}" dt="2025-08-20T16:48:17.153" v="3414" actId="14100"/>
          <ac:cxnSpMkLst>
            <pc:docMk/>
            <pc:sldMk cId="3466285424" sldId="262"/>
            <ac:cxnSpMk id="30" creationId="{A64AD0C1-4207-71B3-8B29-A499D9AFB940}"/>
          </ac:cxnSpMkLst>
        </pc:cxnChg>
        <pc:cxnChg chg="add mod">
          <ac:chgData name="Victoria Gonzalez Escalona" userId="077cc45c-fe67-405f-b775-fe760d45482a" providerId="ADAL" clId="{09AB0EFC-C1C2-41D7-A757-DF613887A7D9}" dt="2025-08-20T16:48:20.825" v="3415" actId="14100"/>
          <ac:cxnSpMkLst>
            <pc:docMk/>
            <pc:sldMk cId="3466285424" sldId="262"/>
            <ac:cxnSpMk id="31" creationId="{2B9F7D0F-76F5-9F92-DC2C-69D2FFB0E47A}"/>
          </ac:cxnSpMkLst>
        </pc:cxnChg>
        <pc:cxnChg chg="add mod">
          <ac:chgData name="Victoria Gonzalez Escalona" userId="077cc45c-fe67-405f-b775-fe760d45482a" providerId="ADAL" clId="{09AB0EFC-C1C2-41D7-A757-DF613887A7D9}" dt="2025-08-20T16:48:29.807" v="3416" actId="14100"/>
          <ac:cxnSpMkLst>
            <pc:docMk/>
            <pc:sldMk cId="3466285424" sldId="262"/>
            <ac:cxnSpMk id="32" creationId="{FBCCEBF8-A5FA-BD76-F618-994CADE10F33}"/>
          </ac:cxnSpMkLst>
        </pc:cxnChg>
        <pc:cxnChg chg="add mod">
          <ac:chgData name="Victoria Gonzalez Escalona" userId="077cc45c-fe67-405f-b775-fe760d45482a" providerId="ADAL" clId="{09AB0EFC-C1C2-41D7-A757-DF613887A7D9}" dt="2025-08-20T16:48:34.599" v="3417" actId="14100"/>
          <ac:cxnSpMkLst>
            <pc:docMk/>
            <pc:sldMk cId="3466285424" sldId="262"/>
            <ac:cxnSpMk id="33" creationId="{BF0AC1D8-ABF1-DDBB-0698-E5288DAA5E2D}"/>
          </ac:cxnSpMkLst>
        </pc:cxnChg>
        <pc:cxnChg chg="add mod">
          <ac:chgData name="Victoria Gonzalez Escalona" userId="077cc45c-fe67-405f-b775-fe760d45482a" providerId="ADAL" clId="{09AB0EFC-C1C2-41D7-A757-DF613887A7D9}" dt="2025-08-20T16:48:42.534" v="3419" actId="1038"/>
          <ac:cxnSpMkLst>
            <pc:docMk/>
            <pc:sldMk cId="3466285424" sldId="262"/>
            <ac:cxnSpMk id="34" creationId="{799684B8-60F8-D14B-F677-D5AF62FC6303}"/>
          </ac:cxnSpMkLst>
        </pc:cxnChg>
        <pc:cxnChg chg="add mod">
          <ac:chgData name="Victoria Gonzalez Escalona" userId="077cc45c-fe67-405f-b775-fe760d45482a" providerId="ADAL" clId="{09AB0EFC-C1C2-41D7-A757-DF613887A7D9}" dt="2025-08-20T16:48:51.366" v="3420" actId="14100"/>
          <ac:cxnSpMkLst>
            <pc:docMk/>
            <pc:sldMk cId="3466285424" sldId="262"/>
            <ac:cxnSpMk id="35" creationId="{180F4562-7859-7C5D-7A48-B39CFBFD28FA}"/>
          </ac:cxnSpMkLst>
        </pc:cxnChg>
        <pc:cxnChg chg="add mod">
          <ac:chgData name="Victoria Gonzalez Escalona" userId="077cc45c-fe67-405f-b775-fe760d45482a" providerId="ADAL" clId="{09AB0EFC-C1C2-41D7-A757-DF613887A7D9}" dt="2025-08-20T16:44:45.651" v="3319" actId="1037"/>
          <ac:cxnSpMkLst>
            <pc:docMk/>
            <pc:sldMk cId="3466285424" sldId="262"/>
            <ac:cxnSpMk id="49" creationId="{422742C7-061C-365F-01EB-731CDDF8EFED}"/>
          </ac:cxnSpMkLst>
        </pc:cxnChg>
      </pc:sldChg>
      <pc:sldChg chg="delSp modSp add mod ord delAnim">
        <pc:chgData name="Victoria Gonzalez Escalona" userId="077cc45c-fe67-405f-b775-fe760d45482a" providerId="ADAL" clId="{09AB0EFC-C1C2-41D7-A757-DF613887A7D9}" dt="2025-08-21T13:45:14.078" v="5184" actId="20577"/>
        <pc:sldMkLst>
          <pc:docMk/>
          <pc:sldMk cId="4049216508" sldId="263"/>
        </pc:sldMkLst>
        <pc:spChg chg="mod">
          <ac:chgData name="Victoria Gonzalez Escalona" userId="077cc45c-fe67-405f-b775-fe760d45482a" providerId="ADAL" clId="{09AB0EFC-C1C2-41D7-A757-DF613887A7D9}" dt="2025-08-20T17:05:41.989" v="4035" actId="20577"/>
          <ac:spMkLst>
            <pc:docMk/>
            <pc:sldMk cId="4049216508" sldId="263"/>
            <ac:spMk id="2" creationId="{3BF90F5B-422D-7DB9-2808-59421D139B1C}"/>
          </ac:spMkLst>
        </pc:spChg>
        <pc:spChg chg="mod">
          <ac:chgData name="Victoria Gonzalez Escalona" userId="077cc45c-fe67-405f-b775-fe760d45482a" providerId="ADAL" clId="{09AB0EFC-C1C2-41D7-A757-DF613887A7D9}" dt="2025-08-21T13:17:08.780" v="4783" actId="20577"/>
          <ac:spMkLst>
            <pc:docMk/>
            <pc:sldMk cId="4049216508" sldId="263"/>
            <ac:spMk id="11" creationId="{DD6D1627-641E-AAB0-3114-880FAF9952D7}"/>
          </ac:spMkLst>
        </pc:spChg>
        <pc:spChg chg="del">
          <ac:chgData name="Victoria Gonzalez Escalona" userId="077cc45c-fe67-405f-b775-fe760d45482a" providerId="ADAL" clId="{09AB0EFC-C1C2-41D7-A757-DF613887A7D9}" dt="2025-08-20T17:05:46.036" v="4036" actId="478"/>
          <ac:spMkLst>
            <pc:docMk/>
            <pc:sldMk cId="4049216508" sldId="263"/>
            <ac:spMk id="15" creationId="{A8E2A5F4-E01D-6971-FA5B-6CD4538339F1}"/>
          </ac:spMkLst>
        </pc:spChg>
        <pc:spChg chg="mod">
          <ac:chgData name="Victoria Gonzalez Escalona" userId="077cc45c-fe67-405f-b775-fe760d45482a" providerId="ADAL" clId="{09AB0EFC-C1C2-41D7-A757-DF613887A7D9}" dt="2025-08-21T13:45:14.078" v="5184" actId="20577"/>
          <ac:spMkLst>
            <pc:docMk/>
            <pc:sldMk cId="4049216508" sldId="263"/>
            <ac:spMk id="22" creationId="{9EAA2A29-59BE-7799-3AC7-AE733D46C3E9}"/>
          </ac:spMkLst>
        </pc:spChg>
        <pc:spChg chg="mod">
          <ac:chgData name="Victoria Gonzalez Escalona" userId="077cc45c-fe67-405f-b775-fe760d45482a" providerId="ADAL" clId="{09AB0EFC-C1C2-41D7-A757-DF613887A7D9}" dt="2025-08-20T20:16:57.352" v="4251" actId="20577"/>
          <ac:spMkLst>
            <pc:docMk/>
            <pc:sldMk cId="4049216508" sldId="263"/>
            <ac:spMk id="26" creationId="{25B2EEF9-6AC7-3B74-978D-FEAFB6E5EE5F}"/>
          </ac:spMkLst>
        </pc:spChg>
        <pc:spChg chg="del">
          <ac:chgData name="Victoria Gonzalez Escalona" userId="077cc45c-fe67-405f-b775-fe760d45482a" providerId="ADAL" clId="{09AB0EFC-C1C2-41D7-A757-DF613887A7D9}" dt="2025-08-20T17:05:48.861" v="4037" actId="478"/>
          <ac:spMkLst>
            <pc:docMk/>
            <pc:sldMk cId="4049216508" sldId="263"/>
            <ac:spMk id="27" creationId="{33011724-9277-8FCC-1C33-7C13930A2E58}"/>
          </ac:spMkLst>
        </pc:spChg>
      </pc:sldChg>
      <pc:sldChg chg="delSp modSp add mod delAnim">
        <pc:chgData name="Victoria Gonzalez Escalona" userId="077cc45c-fe67-405f-b775-fe760d45482a" providerId="ADAL" clId="{09AB0EFC-C1C2-41D7-A757-DF613887A7D9}" dt="2025-08-20T17:07:34.313" v="4069" actId="1076"/>
        <pc:sldMkLst>
          <pc:docMk/>
          <pc:sldMk cId="3612404054" sldId="264"/>
        </pc:sldMkLst>
        <pc:spChg chg="mod">
          <ac:chgData name="Victoria Gonzalez Escalona" userId="077cc45c-fe67-405f-b775-fe760d45482a" providerId="ADAL" clId="{09AB0EFC-C1C2-41D7-A757-DF613887A7D9}" dt="2025-08-20T17:07:34.313" v="4069" actId="1076"/>
          <ac:spMkLst>
            <pc:docMk/>
            <pc:sldMk cId="3612404054" sldId="264"/>
            <ac:spMk id="2" creationId="{9FFC0B08-6093-F8D7-34E3-D18C668C2BEF}"/>
          </ac:spMkLst>
        </pc:spChg>
        <pc:spChg chg="del">
          <ac:chgData name="Victoria Gonzalez Escalona" userId="077cc45c-fe67-405f-b775-fe760d45482a" providerId="ADAL" clId="{09AB0EFC-C1C2-41D7-A757-DF613887A7D9}" dt="2025-08-20T17:07:27.512" v="4066" actId="478"/>
          <ac:spMkLst>
            <pc:docMk/>
            <pc:sldMk cId="3612404054" sldId="264"/>
            <ac:spMk id="11" creationId="{2CCB3851-1884-5C82-C5C3-9B15901064EE}"/>
          </ac:spMkLst>
        </pc:spChg>
        <pc:spChg chg="del">
          <ac:chgData name="Victoria Gonzalez Escalona" userId="077cc45c-fe67-405f-b775-fe760d45482a" providerId="ADAL" clId="{09AB0EFC-C1C2-41D7-A757-DF613887A7D9}" dt="2025-08-20T17:07:30.449" v="4068" actId="478"/>
          <ac:spMkLst>
            <pc:docMk/>
            <pc:sldMk cId="3612404054" sldId="264"/>
            <ac:spMk id="22" creationId="{060145F0-0C79-1D8F-F966-4A281A279AD7}"/>
          </ac:spMkLst>
        </pc:spChg>
        <pc:spChg chg="del">
          <ac:chgData name="Victoria Gonzalez Escalona" userId="077cc45c-fe67-405f-b775-fe760d45482a" providerId="ADAL" clId="{09AB0EFC-C1C2-41D7-A757-DF613887A7D9}" dt="2025-08-20T17:07:28.839" v="4067" actId="478"/>
          <ac:spMkLst>
            <pc:docMk/>
            <pc:sldMk cId="3612404054" sldId="264"/>
            <ac:spMk id="26" creationId="{2F3BB6E5-0B18-CC33-ECB7-96BDB0F4BFC0}"/>
          </ac:spMkLst>
        </pc:spChg>
      </pc:sldChg>
      <pc:sldMasterChg chg="delSldLayout">
        <pc:chgData name="Victoria Gonzalez Escalona" userId="077cc45c-fe67-405f-b775-fe760d45482a" providerId="ADAL" clId="{09AB0EFC-C1C2-41D7-A757-DF613887A7D9}" dt="2025-08-20T14:29:29.003" v="2187" actId="2696"/>
        <pc:sldMasterMkLst>
          <pc:docMk/>
          <pc:sldMasterMk cId="0" sldId="2147483648"/>
        </pc:sldMasterMkLst>
        <pc:sldLayoutChg chg="del">
          <pc:chgData name="Victoria Gonzalez Escalona" userId="077cc45c-fe67-405f-b775-fe760d45482a" providerId="ADAL" clId="{09AB0EFC-C1C2-41D7-A757-DF613887A7D9}" dt="2025-08-20T14:29:29.003" v="2187" actId="2696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2d962fc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2d962fc0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c2d962fc0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Consideramos pertinente hacer algunas distinciones básicas al iniciar esta presentación, con el propósito de avanzar hacia definiciones compartidas de los elementos claves de este plan.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Comunicar es poner en común y por lo tanto involucra además de la información, la emoción, las creencias, la cultura.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Se diferencia en esto de la difusión, que es básicamente transmitir información, sin hacerse cargo de la retroalimentacion.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Ahora la comunicación es estratégica, cuando lo que se pone en común es un plan de mediano y largo plazo, que aportar y se alinea con los objetivos corpoprativos.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De ahí que resulte relevante detenerse en los líneamientos estratégicos entregados ayer por la autoridad.</a:t>
            </a: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59A7C131-C5E5-79B8-AE45-CAB30825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60F757A6-2C1D-A0D2-4304-D2D81B05FA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>
            <a:extLst>
              <a:ext uri="{FF2B5EF4-FFF2-40B4-BE49-F238E27FC236}">
                <a16:creationId xmlns:a16="http://schemas.microsoft.com/office/drawing/2014/main" id="{4DFF9083-35A1-6069-EBBD-88003A31DB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53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508DF3CB-4EEC-B950-4117-A1EE79025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F7EC982E-72F3-83A3-4D62-9F2729A06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>
            <a:extLst>
              <a:ext uri="{FF2B5EF4-FFF2-40B4-BE49-F238E27FC236}">
                <a16:creationId xmlns:a16="http://schemas.microsoft.com/office/drawing/2014/main" id="{9F591C5A-C2E2-C0CF-5C9B-F648DBE8B7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16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7623A2C8-AAE0-48E8-31FE-C40DA074E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8ABE8F88-7EB2-74E2-3327-842F5E666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>
            <a:extLst>
              <a:ext uri="{FF2B5EF4-FFF2-40B4-BE49-F238E27FC236}">
                <a16:creationId xmlns:a16="http://schemas.microsoft.com/office/drawing/2014/main" id="{722E432A-D323-3E29-D22A-28102BFAE6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30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196C0056-EF0B-1E9E-2341-F0D678C3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81E8B4D3-A911-D22C-B7FA-2E5202CF36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>
            <a:extLst>
              <a:ext uri="{FF2B5EF4-FFF2-40B4-BE49-F238E27FC236}">
                <a16:creationId xmlns:a16="http://schemas.microsoft.com/office/drawing/2014/main" id="{DB165E6D-349B-99C5-0A5E-48AE775FC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56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FA501C8C-0B6F-3BB5-6189-493D7EB88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>
            <a:extLst>
              <a:ext uri="{FF2B5EF4-FFF2-40B4-BE49-F238E27FC236}">
                <a16:creationId xmlns:a16="http://schemas.microsoft.com/office/drawing/2014/main" id="{B8B78168-3133-2F62-AC12-48D0F0DDE3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>
            <a:extLst>
              <a:ext uri="{FF2B5EF4-FFF2-40B4-BE49-F238E27FC236}">
                <a16:creationId xmlns:a16="http://schemas.microsoft.com/office/drawing/2014/main" id="{4316DDA2-09C7-7D19-6A9F-766E121D65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9435A3-9EC2-8220-85F7-6B8520AD6FB4}"/>
              </a:ext>
            </a:extLst>
          </p:cNvPr>
          <p:cNvSpPr txBox="1"/>
          <p:nvPr/>
        </p:nvSpPr>
        <p:spPr>
          <a:xfrm>
            <a:off x="1264257" y="2967335"/>
            <a:ext cx="4921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/>
              <a:t>PROYECTOS DE INNOVACIÓN DOCENTE</a:t>
            </a:r>
          </a:p>
          <a:p>
            <a:pPr algn="ctr"/>
            <a:endParaRPr lang="es-CL" sz="1800" b="1" dirty="0"/>
          </a:p>
          <a:p>
            <a:pPr algn="ctr"/>
            <a:r>
              <a:rPr lang="es-CL" sz="1800" b="1" dirty="0"/>
              <a:t>EJECUCIÓN PRESUPUESTARIA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16879D-D6F0-301F-3E92-28BB932582B4}"/>
              </a:ext>
            </a:extLst>
          </p:cNvPr>
          <p:cNvSpPr txBox="1"/>
          <p:nvPr/>
        </p:nvSpPr>
        <p:spPr>
          <a:xfrm>
            <a:off x="3856382" y="987460"/>
            <a:ext cx="492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/>
              <a:t>TEMAS: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BF1951-AA16-FE12-EEAC-04577070110D}"/>
              </a:ext>
            </a:extLst>
          </p:cNvPr>
          <p:cNvSpPr txBox="1"/>
          <p:nvPr/>
        </p:nvSpPr>
        <p:spPr>
          <a:xfrm>
            <a:off x="3856382" y="1807770"/>
            <a:ext cx="6066846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CL" sz="1800" b="1" dirty="0"/>
              <a:t>Proceso de solicitudes de gasto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CL" sz="1800" b="1" dirty="0"/>
              <a:t>Formularios y documentación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CL" sz="1800" b="1" dirty="0"/>
              <a:t>Fechas clave y consideraciones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CL" sz="1800" b="1" dirty="0"/>
              <a:t>Preguntas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BB1DD4-8D7E-2D20-755C-DC300AFF4C32}"/>
              </a:ext>
            </a:extLst>
          </p:cNvPr>
          <p:cNvSpPr txBox="1"/>
          <p:nvPr/>
        </p:nvSpPr>
        <p:spPr>
          <a:xfrm>
            <a:off x="3635071" y="794217"/>
            <a:ext cx="492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/>
              <a:t>PROCESO DE SOLICITUDES DE COMPRA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8365FB6-F839-6DCE-06AC-646AEB375799}"/>
              </a:ext>
            </a:extLst>
          </p:cNvPr>
          <p:cNvSpPr/>
          <p:nvPr/>
        </p:nvSpPr>
        <p:spPr>
          <a:xfrm>
            <a:off x="1506514" y="1791324"/>
            <a:ext cx="1274164" cy="10243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Recepción del formulario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DEA7A2C-205F-45B2-7895-5696F59E0F1A}"/>
              </a:ext>
            </a:extLst>
          </p:cNvPr>
          <p:cNvCxnSpPr/>
          <p:nvPr/>
        </p:nvCxnSpPr>
        <p:spPr>
          <a:xfrm>
            <a:off x="1341620" y="1716374"/>
            <a:ext cx="0" cy="412979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D3B9CA-E3DA-850A-697A-2CDD6717B3DC}"/>
              </a:ext>
            </a:extLst>
          </p:cNvPr>
          <p:cNvSpPr/>
          <p:nvPr/>
        </p:nvSpPr>
        <p:spPr>
          <a:xfrm>
            <a:off x="3117916" y="1903749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Revisar factibilidad presupuestaria y pertinencia de la compra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9C29B5-F00C-61DA-8D2E-91F48500A8ED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2780678" y="2299568"/>
            <a:ext cx="337238" cy="391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CA98AF-F00E-18AE-ECE7-4BBCBB6C3071}"/>
              </a:ext>
            </a:extLst>
          </p:cNvPr>
          <p:cNvCxnSpPr/>
          <p:nvPr/>
        </p:nvCxnSpPr>
        <p:spPr>
          <a:xfrm>
            <a:off x="269823" y="2938073"/>
            <a:ext cx="112651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D6987-D4D9-4C37-C008-68DAF47BED07}"/>
              </a:ext>
            </a:extLst>
          </p:cNvPr>
          <p:cNvSpPr txBox="1"/>
          <p:nvPr/>
        </p:nvSpPr>
        <p:spPr>
          <a:xfrm>
            <a:off x="198508" y="2005890"/>
            <a:ext cx="12144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Dirección de Pregrado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Equipo PID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98B5F7-7D3F-B58D-64FE-BD19ADD8DC47}"/>
              </a:ext>
            </a:extLst>
          </p:cNvPr>
          <p:cNvSpPr txBox="1"/>
          <p:nvPr/>
        </p:nvSpPr>
        <p:spPr>
          <a:xfrm>
            <a:off x="168754" y="3130172"/>
            <a:ext cx="1244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Oficina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Administrativa VRA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BD3F78-4134-F437-E1FE-5306E50BE150}"/>
              </a:ext>
            </a:extLst>
          </p:cNvPr>
          <p:cNvSpPr txBox="1"/>
          <p:nvPr/>
        </p:nvSpPr>
        <p:spPr>
          <a:xfrm>
            <a:off x="97440" y="4321233"/>
            <a:ext cx="1244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Adquisiciones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CFFD97-2D7C-10CC-E18C-1B94D48DB4CB}"/>
              </a:ext>
            </a:extLst>
          </p:cNvPr>
          <p:cNvSpPr txBox="1"/>
          <p:nvPr/>
        </p:nvSpPr>
        <p:spPr>
          <a:xfrm>
            <a:off x="168754" y="5196824"/>
            <a:ext cx="1244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Responsable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del Proyecto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1BAC47D-0BA1-F98E-3E87-247AAAF0DBBF}"/>
              </a:ext>
            </a:extLst>
          </p:cNvPr>
          <p:cNvCxnSpPr/>
          <p:nvPr/>
        </p:nvCxnSpPr>
        <p:spPr>
          <a:xfrm>
            <a:off x="269823" y="4004873"/>
            <a:ext cx="112651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DBC2A1A0-2DF5-F5FF-8499-4788B041BDDF}"/>
              </a:ext>
            </a:extLst>
          </p:cNvPr>
          <p:cNvCxnSpPr/>
          <p:nvPr/>
        </p:nvCxnSpPr>
        <p:spPr>
          <a:xfrm>
            <a:off x="269823" y="5016708"/>
            <a:ext cx="112651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B768588-AAE3-C261-0CE1-7DD499CC0180}"/>
              </a:ext>
            </a:extLst>
          </p:cNvPr>
          <p:cNvSpPr/>
          <p:nvPr/>
        </p:nvSpPr>
        <p:spPr>
          <a:xfrm>
            <a:off x="3117916" y="3073157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Ingresar solicitud a Peoplesoft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A44F00A-E38C-1EBD-A455-9F1BA5AB7266}"/>
              </a:ext>
            </a:extLst>
          </p:cNvPr>
          <p:cNvCxnSpPr>
            <a:stCxn id="8" idx="2"/>
            <a:endCxn id="21" idx="0"/>
          </p:cNvCxnSpPr>
          <p:nvPr/>
        </p:nvCxnSpPr>
        <p:spPr>
          <a:xfrm>
            <a:off x="3856204" y="2695387"/>
            <a:ext cx="0" cy="37777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4EA2803-704F-D318-083D-18E8A0861A85}"/>
              </a:ext>
            </a:extLst>
          </p:cNvPr>
          <p:cNvSpPr/>
          <p:nvPr/>
        </p:nvSpPr>
        <p:spPr>
          <a:xfrm>
            <a:off x="3117915" y="4114971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Publicar compra en Mercado Público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5672CA9-28BA-7C76-6BD3-D9E6DC3807A3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 flipH="1">
            <a:off x="3856203" y="3864795"/>
            <a:ext cx="1" cy="25017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837C556-D468-5609-4CAB-4048A641DE39}"/>
              </a:ext>
            </a:extLst>
          </p:cNvPr>
          <p:cNvSpPr/>
          <p:nvPr/>
        </p:nvSpPr>
        <p:spPr>
          <a:xfrm>
            <a:off x="5164089" y="1905706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Recepcionar ofertas  </a:t>
            </a: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6D76ABC9-5F76-74C5-4E59-1DAD800BCEE6}"/>
              </a:ext>
            </a:extLst>
          </p:cNvPr>
          <p:cNvCxnSpPr>
            <a:stCxn id="24" idx="3"/>
            <a:endCxn id="30" idx="1"/>
          </p:cNvCxnSpPr>
          <p:nvPr/>
        </p:nvCxnSpPr>
        <p:spPr>
          <a:xfrm flipV="1">
            <a:off x="4594490" y="2301525"/>
            <a:ext cx="569599" cy="2209265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CD99943-ADC6-9E3C-ABE9-6982F0592DC3}"/>
              </a:ext>
            </a:extLst>
          </p:cNvPr>
          <p:cNvSpPr/>
          <p:nvPr/>
        </p:nvSpPr>
        <p:spPr>
          <a:xfrm>
            <a:off x="5164089" y="5149293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Seleccionar el proveedor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85DFE48-2399-8A4E-D852-FD77BE2540C3}"/>
              </a:ext>
            </a:extLst>
          </p:cNvPr>
          <p:cNvCxnSpPr>
            <a:stCxn id="30" idx="2"/>
            <a:endCxn id="33" idx="0"/>
          </p:cNvCxnSpPr>
          <p:nvPr/>
        </p:nvCxnSpPr>
        <p:spPr>
          <a:xfrm>
            <a:off x="5902377" y="2697344"/>
            <a:ext cx="0" cy="245194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CF633B7-1FB5-7FB3-D197-A5440C381B49}"/>
              </a:ext>
            </a:extLst>
          </p:cNvPr>
          <p:cNvSpPr/>
          <p:nvPr/>
        </p:nvSpPr>
        <p:spPr>
          <a:xfrm>
            <a:off x="7232128" y="4114971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Emitir orden de compra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4EBBCD2-CC78-47F4-4959-0A76307C4761}"/>
              </a:ext>
            </a:extLst>
          </p:cNvPr>
          <p:cNvSpPr/>
          <p:nvPr/>
        </p:nvSpPr>
        <p:spPr>
          <a:xfrm>
            <a:off x="7210262" y="1909729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Confirmar selección</a:t>
            </a:r>
          </a:p>
        </p:txBody>
      </p: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D3C7C70D-E165-0E68-835F-C1CE8725B963}"/>
              </a:ext>
            </a:extLst>
          </p:cNvPr>
          <p:cNvCxnSpPr>
            <a:stCxn id="33" idx="3"/>
            <a:endCxn id="37" idx="1"/>
          </p:cNvCxnSpPr>
          <p:nvPr/>
        </p:nvCxnSpPr>
        <p:spPr>
          <a:xfrm flipV="1">
            <a:off x="6640664" y="2305548"/>
            <a:ext cx="569598" cy="3239564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142EC42F-98CC-5853-0AD7-25FB32CE8D8F}"/>
              </a:ext>
            </a:extLst>
          </p:cNvPr>
          <p:cNvCxnSpPr>
            <a:stCxn id="37" idx="2"/>
            <a:endCxn id="36" idx="0"/>
          </p:cNvCxnSpPr>
          <p:nvPr/>
        </p:nvCxnSpPr>
        <p:spPr>
          <a:xfrm>
            <a:off x="7948550" y="2701367"/>
            <a:ext cx="21866" cy="141360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B588992-00AB-F270-CCBB-484EE137808C}"/>
              </a:ext>
            </a:extLst>
          </p:cNvPr>
          <p:cNvSpPr/>
          <p:nvPr/>
        </p:nvSpPr>
        <p:spPr>
          <a:xfrm>
            <a:off x="7232128" y="5149293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Coordinar entrega del producto/servicio con el  proveedor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8832CDBE-2A87-BAF9-0DA3-A974F6D198E2}"/>
              </a:ext>
            </a:extLst>
          </p:cNvPr>
          <p:cNvCxnSpPr>
            <a:stCxn id="36" idx="2"/>
            <a:endCxn id="42" idx="0"/>
          </p:cNvCxnSpPr>
          <p:nvPr/>
        </p:nvCxnSpPr>
        <p:spPr>
          <a:xfrm>
            <a:off x="7970416" y="4906609"/>
            <a:ext cx="0" cy="24268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A745435-9A2E-6427-E158-7FE8102E39B7}"/>
              </a:ext>
            </a:extLst>
          </p:cNvPr>
          <p:cNvSpPr/>
          <p:nvPr/>
        </p:nvSpPr>
        <p:spPr>
          <a:xfrm>
            <a:off x="9256435" y="1903749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Confirmar recepción conforme del producto/servicio</a:t>
            </a:r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858026EE-26BE-ED4B-8D5A-EE0A2853FA03}"/>
              </a:ext>
            </a:extLst>
          </p:cNvPr>
          <p:cNvCxnSpPr>
            <a:stCxn id="42" idx="3"/>
            <a:endCxn id="45" idx="1"/>
          </p:cNvCxnSpPr>
          <p:nvPr/>
        </p:nvCxnSpPr>
        <p:spPr>
          <a:xfrm flipV="1">
            <a:off x="8708703" y="2299568"/>
            <a:ext cx="547732" cy="3245544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AD13B0FB-6591-EE46-99B5-4FD53CE1252C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 flipH="1">
            <a:off x="9994722" y="2695387"/>
            <a:ext cx="1" cy="27534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831B2615-EFE3-66D0-F828-1AB45CD37888}"/>
              </a:ext>
            </a:extLst>
          </p:cNvPr>
          <p:cNvSpPr/>
          <p:nvPr/>
        </p:nvSpPr>
        <p:spPr>
          <a:xfrm>
            <a:off x="9357640" y="2970731"/>
            <a:ext cx="1274164" cy="10243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Gestionar el pago de la factura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1" grpId="0" animBg="1"/>
      <p:bldP spid="24" grpId="0" animBg="1"/>
      <p:bldP spid="30" grpId="0" animBg="1"/>
      <p:bldP spid="33" grpId="0" animBg="1"/>
      <p:bldP spid="36" grpId="0" animBg="1"/>
      <p:bldP spid="37" grpId="0" animBg="1"/>
      <p:bldP spid="42" grpId="0" animBg="1"/>
      <p:bldP spid="45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>
          <a:extLst>
            <a:ext uri="{FF2B5EF4-FFF2-40B4-BE49-F238E27FC236}">
              <a16:creationId xmlns:a16="http://schemas.microsoft.com/office/drawing/2014/main" id="{7934B8A5-022C-3D15-A5A5-5A068D0C6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156A99-0B0B-07F2-DA89-BD119BC342DD}"/>
              </a:ext>
            </a:extLst>
          </p:cNvPr>
          <p:cNvSpPr txBox="1"/>
          <p:nvPr/>
        </p:nvSpPr>
        <p:spPr>
          <a:xfrm>
            <a:off x="2734434" y="836950"/>
            <a:ext cx="67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/>
              <a:t>PROCESO DE SOLICITUDES DE CONTRATACIÓN/BECAS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12B1CB9-31A2-1D06-FCCA-84DE7E4D5C51}"/>
              </a:ext>
            </a:extLst>
          </p:cNvPr>
          <p:cNvSpPr/>
          <p:nvPr/>
        </p:nvSpPr>
        <p:spPr>
          <a:xfrm>
            <a:off x="1506514" y="1791324"/>
            <a:ext cx="1274164" cy="10243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Recepción del formulario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3AAC520-52AA-E0D5-FB03-8FCA626B44B8}"/>
              </a:ext>
            </a:extLst>
          </p:cNvPr>
          <p:cNvCxnSpPr/>
          <p:nvPr/>
        </p:nvCxnSpPr>
        <p:spPr>
          <a:xfrm>
            <a:off x="1341620" y="1716374"/>
            <a:ext cx="0" cy="412979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F0A09AC-D003-A657-9D27-5822A2D07E9C}"/>
              </a:ext>
            </a:extLst>
          </p:cNvPr>
          <p:cNvSpPr/>
          <p:nvPr/>
        </p:nvSpPr>
        <p:spPr>
          <a:xfrm>
            <a:off x="3117916" y="1903749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Revisar factibilidad presupuestaria y documentos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8A320DE-0821-9027-1D7E-7967447651E4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2780678" y="2299568"/>
            <a:ext cx="337238" cy="391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217701F-1006-5138-9E6C-680E7A8D37EE}"/>
              </a:ext>
            </a:extLst>
          </p:cNvPr>
          <p:cNvCxnSpPr/>
          <p:nvPr/>
        </p:nvCxnSpPr>
        <p:spPr>
          <a:xfrm>
            <a:off x="269823" y="2938073"/>
            <a:ext cx="112651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A6D7D8-9E2B-0BEB-AEB3-319AB660C0F4}"/>
              </a:ext>
            </a:extLst>
          </p:cNvPr>
          <p:cNvSpPr txBox="1"/>
          <p:nvPr/>
        </p:nvSpPr>
        <p:spPr>
          <a:xfrm>
            <a:off x="198508" y="2005890"/>
            <a:ext cx="12144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Dirección de Pregrado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Equipo PID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CEBEC9-CFC5-9EE2-3E1F-C0EFF499F3C4}"/>
              </a:ext>
            </a:extLst>
          </p:cNvPr>
          <p:cNvSpPr txBox="1"/>
          <p:nvPr/>
        </p:nvSpPr>
        <p:spPr>
          <a:xfrm>
            <a:off x="168754" y="3130172"/>
            <a:ext cx="1244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Oficina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Administrativa VRA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F7F043-FDF4-D44B-0E15-08AC4B5011CE}"/>
              </a:ext>
            </a:extLst>
          </p:cNvPr>
          <p:cNvSpPr txBox="1"/>
          <p:nvPr/>
        </p:nvSpPr>
        <p:spPr>
          <a:xfrm>
            <a:off x="168754" y="5196824"/>
            <a:ext cx="1244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Responsable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del Proyecto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4792F4C-D0D4-5EF3-689D-DCF526706561}"/>
              </a:ext>
            </a:extLst>
          </p:cNvPr>
          <p:cNvCxnSpPr/>
          <p:nvPr/>
        </p:nvCxnSpPr>
        <p:spPr>
          <a:xfrm>
            <a:off x="269823" y="4004873"/>
            <a:ext cx="112651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5A09EF9-14A8-1D4E-9BAE-00D2468DFB91}"/>
              </a:ext>
            </a:extLst>
          </p:cNvPr>
          <p:cNvCxnSpPr/>
          <p:nvPr/>
        </p:nvCxnSpPr>
        <p:spPr>
          <a:xfrm>
            <a:off x="269823" y="5016708"/>
            <a:ext cx="112651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219E333-FFDD-78C5-E4BD-7EC792BDBC86}"/>
              </a:ext>
            </a:extLst>
          </p:cNvPr>
          <p:cNvSpPr/>
          <p:nvPr/>
        </p:nvSpPr>
        <p:spPr>
          <a:xfrm>
            <a:off x="3117916" y="3073157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Ingresar solicitud a Peoplesoft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D089A6-37C0-711A-C52A-1EBE27688A99}"/>
              </a:ext>
            </a:extLst>
          </p:cNvPr>
          <p:cNvCxnSpPr>
            <a:stCxn id="8" idx="2"/>
            <a:endCxn id="21" idx="0"/>
          </p:cNvCxnSpPr>
          <p:nvPr/>
        </p:nvCxnSpPr>
        <p:spPr>
          <a:xfrm>
            <a:off x="3856204" y="2695387"/>
            <a:ext cx="0" cy="37777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7CDE3B1-2C40-C967-3420-BA0DD02DB379}"/>
              </a:ext>
            </a:extLst>
          </p:cNvPr>
          <p:cNvSpPr/>
          <p:nvPr/>
        </p:nvSpPr>
        <p:spPr>
          <a:xfrm>
            <a:off x="4879255" y="3073328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Emitir convenio y solicitud de firma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D023FD-E4F4-3993-3FCE-3451F022218E}"/>
              </a:ext>
            </a:extLst>
          </p:cNvPr>
          <p:cNvSpPr txBox="1"/>
          <p:nvPr/>
        </p:nvSpPr>
        <p:spPr>
          <a:xfrm>
            <a:off x="168754" y="4303041"/>
            <a:ext cx="1244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b="1" dirty="0">
                <a:solidFill>
                  <a:schemeClr val="bg2"/>
                </a:solidFill>
              </a:rPr>
              <a:t>Contraloría</a:t>
            </a:r>
          </a:p>
          <a:p>
            <a:pPr algn="ctr"/>
            <a:r>
              <a:rPr lang="es-CL" sz="1050" b="1" dirty="0">
                <a:solidFill>
                  <a:schemeClr val="bg2"/>
                </a:solidFill>
              </a:rPr>
              <a:t>Universitaria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A8EE87F-4776-5B9A-4FF2-20896D92CA24}"/>
              </a:ext>
            </a:extLst>
          </p:cNvPr>
          <p:cNvCxnSpPr>
            <a:stCxn id="21" idx="3"/>
            <a:endCxn id="24" idx="1"/>
          </p:cNvCxnSpPr>
          <p:nvPr/>
        </p:nvCxnSpPr>
        <p:spPr>
          <a:xfrm>
            <a:off x="4594491" y="3468976"/>
            <a:ext cx="284764" cy="17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130FE38-D093-D85B-5061-D10D86A3AF90}"/>
              </a:ext>
            </a:extLst>
          </p:cNvPr>
          <p:cNvSpPr/>
          <p:nvPr/>
        </p:nvSpPr>
        <p:spPr>
          <a:xfrm>
            <a:off x="4879255" y="4114971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Revisar y aprobar convenio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8734FF2-8751-5C09-85B2-CD166289C08A}"/>
              </a:ext>
            </a:extLst>
          </p:cNvPr>
          <p:cNvCxnSpPr>
            <a:stCxn id="24" idx="2"/>
            <a:endCxn id="9" idx="0"/>
          </p:cNvCxnSpPr>
          <p:nvPr/>
        </p:nvCxnSpPr>
        <p:spPr>
          <a:xfrm>
            <a:off x="5617543" y="3864966"/>
            <a:ext cx="0" cy="25000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53372B5-F260-217A-189D-A4EE7B8A674C}"/>
              </a:ext>
            </a:extLst>
          </p:cNvPr>
          <p:cNvSpPr/>
          <p:nvPr/>
        </p:nvSpPr>
        <p:spPr>
          <a:xfrm>
            <a:off x="6859223" y="3073157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Ingresar para  pago y solicitud de emisión de boleta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7A71BAC0-2C5A-07D2-F7AC-09E8146E7B8C}"/>
              </a:ext>
            </a:extLst>
          </p:cNvPr>
          <p:cNvCxnSpPr>
            <a:stCxn id="9" idx="3"/>
            <a:endCxn id="20" idx="1"/>
          </p:cNvCxnSpPr>
          <p:nvPr/>
        </p:nvCxnSpPr>
        <p:spPr>
          <a:xfrm flipV="1">
            <a:off x="6355830" y="3468976"/>
            <a:ext cx="503393" cy="1041814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AECE9EAA-3A02-483F-B5EC-BE71F8B77BA5}"/>
              </a:ext>
            </a:extLst>
          </p:cNvPr>
          <p:cNvSpPr/>
          <p:nvPr/>
        </p:nvSpPr>
        <p:spPr>
          <a:xfrm>
            <a:off x="6859223" y="1903749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Solicitar informe de producto y certificado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40D2217-3CFF-B45C-1F99-4FB4732AD155}"/>
              </a:ext>
            </a:extLst>
          </p:cNvPr>
          <p:cNvSpPr/>
          <p:nvPr/>
        </p:nvSpPr>
        <p:spPr>
          <a:xfrm>
            <a:off x="7933526" y="5126808"/>
            <a:ext cx="1476575" cy="79163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Revisar informe de producto y firmar certificado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CBB4DB4-2F33-CCE3-B141-6B79BF2163C6}"/>
              </a:ext>
            </a:extLst>
          </p:cNvPr>
          <p:cNvCxnSpPr>
            <a:stCxn id="20" idx="0"/>
            <a:endCxn id="4" idx="2"/>
          </p:cNvCxnSpPr>
          <p:nvPr/>
        </p:nvCxnSpPr>
        <p:spPr>
          <a:xfrm flipV="1">
            <a:off x="7597511" y="2695387"/>
            <a:ext cx="0" cy="37777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17755B71-81D9-75F2-E5AF-5C183C334AFB}"/>
              </a:ext>
            </a:extLst>
          </p:cNvPr>
          <p:cNvCxnSpPr>
            <a:stCxn id="4" idx="3"/>
            <a:endCxn id="11" idx="0"/>
          </p:cNvCxnSpPr>
          <p:nvPr/>
        </p:nvCxnSpPr>
        <p:spPr>
          <a:xfrm>
            <a:off x="8335798" y="2299568"/>
            <a:ext cx="336016" cy="2827240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519F0DA4-9E72-8F18-BF06-86587883B297}"/>
              </a:ext>
            </a:extLst>
          </p:cNvPr>
          <p:cNvSpPr/>
          <p:nvPr/>
        </p:nvSpPr>
        <p:spPr>
          <a:xfrm>
            <a:off x="9102805" y="2956817"/>
            <a:ext cx="1274164" cy="10243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bg2"/>
                </a:solidFill>
              </a:rPr>
              <a:t>Gestionar el pago</a:t>
            </a: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D5CA29C3-6475-75B2-2850-3D39FB8531CE}"/>
              </a:ext>
            </a:extLst>
          </p:cNvPr>
          <p:cNvCxnSpPr>
            <a:stCxn id="11" idx="3"/>
            <a:endCxn id="28" idx="4"/>
          </p:cNvCxnSpPr>
          <p:nvPr/>
        </p:nvCxnSpPr>
        <p:spPr>
          <a:xfrm flipV="1">
            <a:off x="9410101" y="3981135"/>
            <a:ext cx="329786" cy="1541492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1" grpId="0" animBg="1"/>
      <p:bldP spid="24" grpId="0" animBg="1"/>
      <p:bldP spid="9" grpId="0" animBg="1"/>
      <p:bldP spid="20" grpId="0" animBg="1"/>
      <p:bldP spid="4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>
          <a:extLst>
            <a:ext uri="{FF2B5EF4-FFF2-40B4-BE49-F238E27FC236}">
              <a16:creationId xmlns:a16="http://schemas.microsoft.com/office/drawing/2014/main" id="{3B07BFC2-7CCC-9260-C6BA-F98735A93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7F48DF-CD44-8A23-1B0D-1BC3193FA8FC}"/>
              </a:ext>
            </a:extLst>
          </p:cNvPr>
          <p:cNvSpPr txBox="1"/>
          <p:nvPr/>
        </p:nvSpPr>
        <p:spPr>
          <a:xfrm>
            <a:off x="2734434" y="836950"/>
            <a:ext cx="67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/>
              <a:t>FORMULARIOS Y DOCUMENTACIÓN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6DB672-6C5D-4FA9-719C-04F245F09861}"/>
              </a:ext>
            </a:extLst>
          </p:cNvPr>
          <p:cNvSpPr txBox="1"/>
          <p:nvPr/>
        </p:nvSpPr>
        <p:spPr>
          <a:xfrm>
            <a:off x="1189844" y="1708639"/>
            <a:ext cx="609724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HONORARIOS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Formulario de solicitud de convenios a honorarios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Constancia de experto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CV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Certificado de antecedentes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F83E76-0BA2-94F1-E45E-B3C9195CB1B1}"/>
              </a:ext>
            </a:extLst>
          </p:cNvPr>
          <p:cNvSpPr txBox="1"/>
          <p:nvPr/>
        </p:nvSpPr>
        <p:spPr>
          <a:xfrm>
            <a:off x="7152180" y="3266166"/>
            <a:ext cx="4296556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WWW.VRA.USACH.CL/DIRECCION-DE-PREGRADO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98E6F27-9541-931C-AFF5-F2DAA69DF258}"/>
              </a:ext>
            </a:extLst>
          </p:cNvPr>
          <p:cNvSpPr txBox="1"/>
          <p:nvPr/>
        </p:nvSpPr>
        <p:spPr>
          <a:xfrm>
            <a:off x="1189844" y="4302975"/>
            <a:ext cx="609724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COMPRAS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Formulario de solicitud de compras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Cotización de referencia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217AD27-9D72-E6E5-F82B-DB12F04E1561}"/>
              </a:ext>
            </a:extLst>
          </p:cNvPr>
          <p:cNvSpPr txBox="1"/>
          <p:nvPr/>
        </p:nvSpPr>
        <p:spPr>
          <a:xfrm>
            <a:off x="1189844" y="3221250"/>
            <a:ext cx="609724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BECAS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Formulario de solicitud de becas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Comprobante de matrícula o certificado de alumno regular</a:t>
            </a:r>
          </a:p>
        </p:txBody>
      </p:sp>
      <p:sp>
        <p:nvSpPr>
          <p:cNvPr id="27" name="Cerrar llave 26">
            <a:extLst>
              <a:ext uri="{FF2B5EF4-FFF2-40B4-BE49-F238E27FC236}">
                <a16:creationId xmlns:a16="http://schemas.microsoft.com/office/drawing/2014/main" id="{8FC7DF42-C373-142D-CF72-21268ECE6A0F}"/>
              </a:ext>
            </a:extLst>
          </p:cNvPr>
          <p:cNvSpPr/>
          <p:nvPr/>
        </p:nvSpPr>
        <p:spPr>
          <a:xfrm>
            <a:off x="6540396" y="1708639"/>
            <a:ext cx="472190" cy="3567659"/>
          </a:xfrm>
          <a:prstGeom prst="righ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7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>
          <a:extLst>
            <a:ext uri="{FF2B5EF4-FFF2-40B4-BE49-F238E27FC236}">
              <a16:creationId xmlns:a16="http://schemas.microsoft.com/office/drawing/2014/main" id="{17FE4AE8-4C1E-8A87-F9D6-BBA28901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4B2C32-2966-7E2E-92B8-970ABD2828F0}"/>
              </a:ext>
            </a:extLst>
          </p:cNvPr>
          <p:cNvSpPr txBox="1"/>
          <p:nvPr/>
        </p:nvSpPr>
        <p:spPr>
          <a:xfrm>
            <a:off x="2734435" y="633481"/>
            <a:ext cx="67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/>
              <a:t>FECHAS CLAVE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711699-05AA-84D4-ED3F-002D3A36E1B7}"/>
              </a:ext>
            </a:extLst>
          </p:cNvPr>
          <p:cNvSpPr txBox="1"/>
          <p:nvPr/>
        </p:nvSpPr>
        <p:spPr>
          <a:xfrm>
            <a:off x="2640467" y="2035884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08/25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A0A5C98-94BC-83C6-E3A9-4AB7EF58313D}"/>
              </a:ext>
            </a:extLst>
          </p:cNvPr>
          <p:cNvCxnSpPr>
            <a:cxnSpLocks/>
          </p:cNvCxnSpPr>
          <p:nvPr/>
        </p:nvCxnSpPr>
        <p:spPr>
          <a:xfrm flipH="1">
            <a:off x="2765684" y="2049669"/>
            <a:ext cx="1" cy="312818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9C7B152-79EE-044B-948A-A62CDB25699A}"/>
              </a:ext>
            </a:extLst>
          </p:cNvPr>
          <p:cNvCxnSpPr>
            <a:cxnSpLocks/>
          </p:cNvCxnSpPr>
          <p:nvPr/>
        </p:nvCxnSpPr>
        <p:spPr>
          <a:xfrm>
            <a:off x="550107" y="3028015"/>
            <a:ext cx="1014834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DCAA698-E075-D077-4EF3-EC25970189E3}"/>
              </a:ext>
            </a:extLst>
          </p:cNvPr>
          <p:cNvCxnSpPr>
            <a:cxnSpLocks/>
          </p:cNvCxnSpPr>
          <p:nvPr/>
        </p:nvCxnSpPr>
        <p:spPr>
          <a:xfrm>
            <a:off x="550107" y="3743794"/>
            <a:ext cx="1014834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27C5A1-1E6C-B04F-8666-33FBDA7F2D3C}"/>
              </a:ext>
            </a:extLst>
          </p:cNvPr>
          <p:cNvCxnSpPr>
            <a:cxnSpLocks/>
          </p:cNvCxnSpPr>
          <p:nvPr/>
        </p:nvCxnSpPr>
        <p:spPr>
          <a:xfrm>
            <a:off x="550107" y="4462072"/>
            <a:ext cx="1014834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E6E076C-564A-C284-729D-A3C57F9DA99A}"/>
              </a:ext>
            </a:extLst>
          </p:cNvPr>
          <p:cNvCxnSpPr>
            <a:cxnSpLocks/>
          </p:cNvCxnSpPr>
          <p:nvPr/>
        </p:nvCxnSpPr>
        <p:spPr>
          <a:xfrm>
            <a:off x="3487714" y="2049669"/>
            <a:ext cx="0" cy="312818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021D8A7-E351-378B-BB23-A291D71F3859}"/>
              </a:ext>
            </a:extLst>
          </p:cNvPr>
          <p:cNvCxnSpPr>
            <a:cxnSpLocks/>
          </p:cNvCxnSpPr>
          <p:nvPr/>
        </p:nvCxnSpPr>
        <p:spPr>
          <a:xfrm>
            <a:off x="4199744" y="2049669"/>
            <a:ext cx="0" cy="312818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FC8EF38-30D5-8538-E675-DFDFB5AE9DF6}"/>
              </a:ext>
            </a:extLst>
          </p:cNvPr>
          <p:cNvCxnSpPr>
            <a:cxnSpLocks/>
          </p:cNvCxnSpPr>
          <p:nvPr/>
        </p:nvCxnSpPr>
        <p:spPr>
          <a:xfrm>
            <a:off x="4906784" y="2006185"/>
            <a:ext cx="0" cy="317166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AC78877-47AC-1AC4-9765-85DBCDD6024D}"/>
              </a:ext>
            </a:extLst>
          </p:cNvPr>
          <p:cNvCxnSpPr>
            <a:cxnSpLocks/>
          </p:cNvCxnSpPr>
          <p:nvPr/>
        </p:nvCxnSpPr>
        <p:spPr>
          <a:xfrm>
            <a:off x="5639267" y="2020896"/>
            <a:ext cx="0" cy="315695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798771-E98D-7708-6005-ABEA77F82200}"/>
              </a:ext>
            </a:extLst>
          </p:cNvPr>
          <p:cNvSpPr txBox="1"/>
          <p:nvPr/>
        </p:nvSpPr>
        <p:spPr>
          <a:xfrm>
            <a:off x="610845" y="2395782"/>
            <a:ext cx="2133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CL" sz="1200" b="1" dirty="0">
                <a:solidFill>
                  <a:srgbClr val="0F0F0F"/>
                </a:solidFill>
                <a:latin typeface="Roboto" panose="02000000000000000000" pitchFamily="2" charset="0"/>
              </a:rPr>
              <a:t>Eje</a:t>
            </a:r>
            <a:r>
              <a:rPr lang="es-CL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cución primer año del proyecto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F35BF34-2D25-0FB1-9636-3F915D84573A}"/>
              </a:ext>
            </a:extLst>
          </p:cNvPr>
          <p:cNvSpPr txBox="1"/>
          <p:nvPr/>
        </p:nvSpPr>
        <p:spPr>
          <a:xfrm>
            <a:off x="3382074" y="2035884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09/25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EA7291E-77DE-CF5C-A162-A0296E7160FB}"/>
              </a:ext>
            </a:extLst>
          </p:cNvPr>
          <p:cNvSpPr txBox="1"/>
          <p:nvPr/>
        </p:nvSpPr>
        <p:spPr>
          <a:xfrm>
            <a:off x="4095493" y="2028391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10</a:t>
            </a: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/25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10C3942-1539-9E0B-7959-059C92FDAF95}"/>
              </a:ext>
            </a:extLst>
          </p:cNvPr>
          <p:cNvSpPr txBox="1"/>
          <p:nvPr/>
        </p:nvSpPr>
        <p:spPr>
          <a:xfrm>
            <a:off x="4789635" y="2035884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11</a:t>
            </a: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/25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6810FD3-2A03-A942-6B9E-7081F0AFE0DE}"/>
              </a:ext>
            </a:extLst>
          </p:cNvPr>
          <p:cNvSpPr txBox="1"/>
          <p:nvPr/>
        </p:nvSpPr>
        <p:spPr>
          <a:xfrm>
            <a:off x="5550519" y="2035884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12</a:t>
            </a: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/25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FF14C3D-B9A5-F624-1C95-5D58185D45EF}"/>
              </a:ext>
            </a:extLst>
          </p:cNvPr>
          <p:cNvCxnSpPr>
            <a:cxnSpLocks/>
          </p:cNvCxnSpPr>
          <p:nvPr/>
        </p:nvCxnSpPr>
        <p:spPr>
          <a:xfrm flipH="1">
            <a:off x="6358321" y="2006185"/>
            <a:ext cx="7" cy="317166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brir llave 27">
            <a:extLst>
              <a:ext uri="{FF2B5EF4-FFF2-40B4-BE49-F238E27FC236}">
                <a16:creationId xmlns:a16="http://schemas.microsoft.com/office/drawing/2014/main" id="{E667392B-3767-073F-E6D7-E2D5B01AC77A}"/>
              </a:ext>
            </a:extLst>
          </p:cNvPr>
          <p:cNvSpPr/>
          <p:nvPr/>
        </p:nvSpPr>
        <p:spPr>
          <a:xfrm rot="5400000">
            <a:off x="4448144" y="-53497"/>
            <a:ext cx="227717" cy="3592637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C2EF43C-9F7B-AE96-B5C0-D9F162501AAC}"/>
              </a:ext>
            </a:extLst>
          </p:cNvPr>
          <p:cNvSpPr txBox="1"/>
          <p:nvPr/>
        </p:nvSpPr>
        <p:spPr>
          <a:xfrm>
            <a:off x="3683121" y="1335427"/>
            <a:ext cx="1757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u="sng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2do semestre 2025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64AD0C1-4207-71B3-8B29-A499D9AFB940}"/>
              </a:ext>
            </a:extLst>
          </p:cNvPr>
          <p:cNvCxnSpPr>
            <a:cxnSpLocks/>
          </p:cNvCxnSpPr>
          <p:nvPr/>
        </p:nvCxnSpPr>
        <p:spPr>
          <a:xfrm>
            <a:off x="7089666" y="2017376"/>
            <a:ext cx="0" cy="316047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9F7D0F-76F5-9F92-DC2C-69D2FFB0E47A}"/>
              </a:ext>
            </a:extLst>
          </p:cNvPr>
          <p:cNvCxnSpPr>
            <a:cxnSpLocks/>
          </p:cNvCxnSpPr>
          <p:nvPr/>
        </p:nvCxnSpPr>
        <p:spPr>
          <a:xfrm>
            <a:off x="7811695" y="2017376"/>
            <a:ext cx="0" cy="316047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BCCEBF8-A5FA-BD76-F618-994CADE10F33}"/>
              </a:ext>
            </a:extLst>
          </p:cNvPr>
          <p:cNvCxnSpPr>
            <a:cxnSpLocks/>
          </p:cNvCxnSpPr>
          <p:nvPr/>
        </p:nvCxnSpPr>
        <p:spPr>
          <a:xfrm>
            <a:off x="8523725" y="2017376"/>
            <a:ext cx="0" cy="316047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BF0AC1D8-ABF1-DDBB-0698-E5288DAA5E2D}"/>
              </a:ext>
            </a:extLst>
          </p:cNvPr>
          <p:cNvCxnSpPr>
            <a:cxnSpLocks/>
          </p:cNvCxnSpPr>
          <p:nvPr/>
        </p:nvCxnSpPr>
        <p:spPr>
          <a:xfrm>
            <a:off x="9230765" y="1973892"/>
            <a:ext cx="0" cy="320395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99684B8-60F8-D14B-F677-D5AF62FC6303}"/>
              </a:ext>
            </a:extLst>
          </p:cNvPr>
          <p:cNvCxnSpPr>
            <a:cxnSpLocks/>
          </p:cNvCxnSpPr>
          <p:nvPr/>
        </p:nvCxnSpPr>
        <p:spPr>
          <a:xfrm>
            <a:off x="9955753" y="1988603"/>
            <a:ext cx="0" cy="318924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80F4562-7859-7C5D-7A48-B39CFBFD28FA}"/>
              </a:ext>
            </a:extLst>
          </p:cNvPr>
          <p:cNvCxnSpPr>
            <a:cxnSpLocks/>
          </p:cNvCxnSpPr>
          <p:nvPr/>
        </p:nvCxnSpPr>
        <p:spPr>
          <a:xfrm>
            <a:off x="10682309" y="1973892"/>
            <a:ext cx="11144" cy="320395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brir llave 35">
            <a:extLst>
              <a:ext uri="{FF2B5EF4-FFF2-40B4-BE49-F238E27FC236}">
                <a16:creationId xmlns:a16="http://schemas.microsoft.com/office/drawing/2014/main" id="{5F4267E4-DBC3-3F9B-54AF-BC141BC455F3}"/>
              </a:ext>
            </a:extLst>
          </p:cNvPr>
          <p:cNvSpPr/>
          <p:nvPr/>
        </p:nvSpPr>
        <p:spPr>
          <a:xfrm rot="5400000">
            <a:off x="8772125" y="-85790"/>
            <a:ext cx="227717" cy="3592637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61A96B-FB85-AAE6-4BAD-EE39A0BFA7F4}"/>
              </a:ext>
            </a:extLst>
          </p:cNvPr>
          <p:cNvSpPr txBox="1"/>
          <p:nvPr/>
        </p:nvSpPr>
        <p:spPr>
          <a:xfrm>
            <a:off x="8007102" y="1303134"/>
            <a:ext cx="1757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u="sng" dirty="0">
                <a:solidFill>
                  <a:srgbClr val="0F0F0F"/>
                </a:solidFill>
                <a:latin typeface="Roboto" panose="02000000000000000000" pitchFamily="2" charset="0"/>
              </a:rPr>
              <a:t>1er</a:t>
            </a:r>
            <a:r>
              <a:rPr lang="es-CL" b="1" i="0" u="sng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semestre 2026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DD5446E-99C7-9107-5C24-2E2D4C4855D9}"/>
              </a:ext>
            </a:extLst>
          </p:cNvPr>
          <p:cNvSpPr txBox="1"/>
          <p:nvPr/>
        </p:nvSpPr>
        <p:spPr>
          <a:xfrm>
            <a:off x="6975122" y="2040106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03/26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6FE4FB-086A-AC99-F00C-167B89A584A7}"/>
              </a:ext>
            </a:extLst>
          </p:cNvPr>
          <p:cNvSpPr txBox="1"/>
          <p:nvPr/>
        </p:nvSpPr>
        <p:spPr>
          <a:xfrm>
            <a:off x="7716729" y="2040106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04/26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2500D98-E983-D7D5-B2C5-290A21E511C4}"/>
              </a:ext>
            </a:extLst>
          </p:cNvPr>
          <p:cNvSpPr txBox="1"/>
          <p:nvPr/>
        </p:nvSpPr>
        <p:spPr>
          <a:xfrm>
            <a:off x="8430148" y="2032613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05/26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68F1B55-DD78-280E-4B0F-44D340EC3104}"/>
              </a:ext>
            </a:extLst>
          </p:cNvPr>
          <p:cNvSpPr txBox="1"/>
          <p:nvPr/>
        </p:nvSpPr>
        <p:spPr>
          <a:xfrm>
            <a:off x="9124290" y="2040106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06/26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FFB75FA-4EED-AB77-920C-7461C807A4C0}"/>
              </a:ext>
            </a:extLst>
          </p:cNvPr>
          <p:cNvSpPr txBox="1"/>
          <p:nvPr/>
        </p:nvSpPr>
        <p:spPr>
          <a:xfrm>
            <a:off x="9885174" y="2040106"/>
            <a:ext cx="91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07/26</a:t>
            </a:r>
          </a:p>
        </p:txBody>
      </p:sp>
      <p:sp>
        <p:nvSpPr>
          <p:cNvPr id="43" name="Diagrama de flujo: terminador 42">
            <a:extLst>
              <a:ext uri="{FF2B5EF4-FFF2-40B4-BE49-F238E27FC236}">
                <a16:creationId xmlns:a16="http://schemas.microsoft.com/office/drawing/2014/main" id="{E5667AA1-5D4F-AA71-7644-FDE858CD377E}"/>
              </a:ext>
            </a:extLst>
          </p:cNvPr>
          <p:cNvSpPr/>
          <p:nvPr/>
        </p:nvSpPr>
        <p:spPr>
          <a:xfrm>
            <a:off x="2890905" y="2515372"/>
            <a:ext cx="6956856" cy="280293"/>
          </a:xfrm>
          <a:prstGeom prst="flowChartTerminator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</a:rPr>
              <a:t>Desde el 18 de agosto al 30 de junio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3EC1742-17FD-EE31-87B3-4B9C305F34BE}"/>
              </a:ext>
            </a:extLst>
          </p:cNvPr>
          <p:cNvSpPr txBox="1"/>
          <p:nvPr/>
        </p:nvSpPr>
        <p:spPr>
          <a:xfrm>
            <a:off x="597793" y="3246560"/>
            <a:ext cx="2133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CL" sz="1200" b="1" dirty="0">
                <a:solidFill>
                  <a:srgbClr val="0F0F0F"/>
                </a:solidFill>
                <a:latin typeface="Roboto" panose="02000000000000000000" pitchFamily="2" charset="0"/>
              </a:rPr>
              <a:t>Solicitudes de reitemización</a:t>
            </a:r>
            <a:endParaRPr lang="es-CL" sz="12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5" name="Diagrama de flujo: terminador 44">
            <a:extLst>
              <a:ext uri="{FF2B5EF4-FFF2-40B4-BE49-F238E27FC236}">
                <a16:creationId xmlns:a16="http://schemas.microsoft.com/office/drawing/2014/main" id="{61FD0F17-3FD1-A343-0749-D8068F320B82}"/>
              </a:ext>
            </a:extLst>
          </p:cNvPr>
          <p:cNvSpPr/>
          <p:nvPr/>
        </p:nvSpPr>
        <p:spPr>
          <a:xfrm>
            <a:off x="2883410" y="3964030"/>
            <a:ext cx="1906604" cy="280293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</a:rPr>
              <a:t>Hasta el 30 de octubre</a:t>
            </a:r>
          </a:p>
        </p:txBody>
      </p:sp>
      <p:sp>
        <p:nvSpPr>
          <p:cNvPr id="46" name="Diagrama de flujo: terminador 45">
            <a:extLst>
              <a:ext uri="{FF2B5EF4-FFF2-40B4-BE49-F238E27FC236}">
                <a16:creationId xmlns:a16="http://schemas.microsoft.com/office/drawing/2014/main" id="{E909296C-7A40-1423-7825-6FA1DA795084}"/>
              </a:ext>
            </a:extLst>
          </p:cNvPr>
          <p:cNvSpPr/>
          <p:nvPr/>
        </p:nvSpPr>
        <p:spPr>
          <a:xfrm>
            <a:off x="7231858" y="3979717"/>
            <a:ext cx="1906604" cy="280293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</a:rPr>
              <a:t>Hasta el 30 de mayo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E850A53-3DE4-5C2E-4E3A-3DBEC1EA787D}"/>
              </a:ext>
            </a:extLst>
          </p:cNvPr>
          <p:cNvSpPr txBox="1"/>
          <p:nvPr/>
        </p:nvSpPr>
        <p:spPr>
          <a:xfrm>
            <a:off x="594857" y="4664135"/>
            <a:ext cx="2133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CL" sz="1200" b="1" dirty="0">
                <a:solidFill>
                  <a:srgbClr val="0F0F0F"/>
                </a:solidFill>
                <a:latin typeface="Roboto" panose="02000000000000000000" pitchFamily="2" charset="0"/>
              </a:rPr>
              <a:t>Entrega Informe de Avance</a:t>
            </a:r>
            <a:endParaRPr lang="es-CL" sz="12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8" name="Diagrama de flujo: terminador 47">
            <a:extLst>
              <a:ext uri="{FF2B5EF4-FFF2-40B4-BE49-F238E27FC236}">
                <a16:creationId xmlns:a16="http://schemas.microsoft.com/office/drawing/2014/main" id="{304CB115-F1E6-38D7-A085-7275A6A07CA2}"/>
              </a:ext>
            </a:extLst>
          </p:cNvPr>
          <p:cNvSpPr/>
          <p:nvPr/>
        </p:nvSpPr>
        <p:spPr>
          <a:xfrm>
            <a:off x="8573305" y="4626048"/>
            <a:ext cx="1298364" cy="332809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</a:rPr>
              <a:t>Hasta el 30 de junio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22742C7-061C-365F-01EB-731CDDF8EFED}"/>
              </a:ext>
            </a:extLst>
          </p:cNvPr>
          <p:cNvCxnSpPr>
            <a:cxnSpLocks/>
          </p:cNvCxnSpPr>
          <p:nvPr/>
        </p:nvCxnSpPr>
        <p:spPr>
          <a:xfrm>
            <a:off x="545112" y="5177851"/>
            <a:ext cx="1014834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43953F4-59E7-C769-28F1-D16CAC7E6F2D}"/>
              </a:ext>
            </a:extLst>
          </p:cNvPr>
          <p:cNvSpPr txBox="1"/>
          <p:nvPr/>
        </p:nvSpPr>
        <p:spPr>
          <a:xfrm>
            <a:off x="597793" y="3853279"/>
            <a:ext cx="2133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CL" sz="1200" b="1" dirty="0">
                <a:solidFill>
                  <a:srgbClr val="0F0F0F"/>
                </a:solidFill>
                <a:latin typeface="Roboto" panose="02000000000000000000" pitchFamily="2" charset="0"/>
              </a:rPr>
              <a:t>Solicitudes de compra y/o contrataciones</a:t>
            </a:r>
            <a:endParaRPr lang="es-CL" sz="12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2" name="Diagrama de flujo: terminador 51">
            <a:extLst>
              <a:ext uri="{FF2B5EF4-FFF2-40B4-BE49-F238E27FC236}">
                <a16:creationId xmlns:a16="http://schemas.microsoft.com/office/drawing/2014/main" id="{990D39AB-506E-8A41-7F98-1D5708EB0BD2}"/>
              </a:ext>
            </a:extLst>
          </p:cNvPr>
          <p:cNvSpPr/>
          <p:nvPr/>
        </p:nvSpPr>
        <p:spPr>
          <a:xfrm>
            <a:off x="3561632" y="3214301"/>
            <a:ext cx="1298364" cy="332809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</a:rPr>
              <a:t>Hasta el 30 de octubre</a:t>
            </a:r>
          </a:p>
        </p:txBody>
      </p:sp>
      <p:sp>
        <p:nvSpPr>
          <p:cNvPr id="53" name="Diagrama de flujo: terminador 52">
            <a:extLst>
              <a:ext uri="{FF2B5EF4-FFF2-40B4-BE49-F238E27FC236}">
                <a16:creationId xmlns:a16="http://schemas.microsoft.com/office/drawing/2014/main" id="{AF843845-1900-099C-7737-45E477703D3D}"/>
              </a:ext>
            </a:extLst>
          </p:cNvPr>
          <p:cNvSpPr/>
          <p:nvPr/>
        </p:nvSpPr>
        <p:spPr>
          <a:xfrm>
            <a:off x="7859554" y="3214301"/>
            <a:ext cx="1298364" cy="332809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bg1"/>
                </a:solidFill>
              </a:rPr>
              <a:t>Hasta el 30 de mayo</a:t>
            </a:r>
          </a:p>
        </p:txBody>
      </p:sp>
    </p:spTree>
    <p:extLst>
      <p:ext uri="{BB962C8B-B14F-4D97-AF65-F5344CB8AC3E}">
        <p14:creationId xmlns:p14="http://schemas.microsoft.com/office/powerpoint/2010/main" val="34662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50" grpId="0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>
          <a:extLst>
            <a:ext uri="{FF2B5EF4-FFF2-40B4-BE49-F238E27FC236}">
              <a16:creationId xmlns:a16="http://schemas.microsoft.com/office/drawing/2014/main" id="{8FC1CB13-FBDB-9E12-4F6E-B04FD2D8E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F90F5B-422D-7DB9-2808-59421D139B1C}"/>
              </a:ext>
            </a:extLst>
          </p:cNvPr>
          <p:cNvSpPr txBox="1"/>
          <p:nvPr/>
        </p:nvSpPr>
        <p:spPr>
          <a:xfrm>
            <a:off x="2734434" y="836950"/>
            <a:ext cx="67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/>
              <a:t>CONSIDERACIONES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6D1627-641E-AAB0-3114-880FAF9952D7}"/>
              </a:ext>
            </a:extLst>
          </p:cNvPr>
          <p:cNvSpPr txBox="1"/>
          <p:nvPr/>
        </p:nvSpPr>
        <p:spPr>
          <a:xfrm>
            <a:off x="1189844" y="1708639"/>
            <a:ext cx="100752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HONORARIOS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Presupuesto no puede exceder el 50% del presupuesto total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Para contrataciones de funcionarios/as, considerar documentos adicionales solicitados por Contraloría Universitaria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El pago es contra producto (mensual o global)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Contrataciones son durante el año calendario</a:t>
            </a:r>
            <a:endParaRPr lang="es-CL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EAA2A29-59BE-7799-3AC7-AE733D46C3E9}"/>
              </a:ext>
            </a:extLst>
          </p:cNvPr>
          <p:cNvSpPr txBox="1"/>
          <p:nvPr/>
        </p:nvSpPr>
        <p:spPr>
          <a:xfrm>
            <a:off x="1189844" y="4087530"/>
            <a:ext cx="907841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COMPRAS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Formulario </a:t>
            </a:r>
            <a:r>
              <a:rPr lang="es-CL" b="1" i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debidamente completado</a:t>
            </a:r>
            <a:endParaRPr lang="es-CL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Dirección exacta para el despacho (idealmente con estacionamiento disponible)</a:t>
            </a:r>
            <a:endParaRPr lang="es-CL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Monto mínimo para compras: $50.000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Solicitudes dentro del mismo rubro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Adjuntar cotización de referencia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Aumentar en un 30% al valor de mercado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5B2EEF9-6AC7-3B74-978D-FEAFB6E5EE5F}"/>
              </a:ext>
            </a:extLst>
          </p:cNvPr>
          <p:cNvSpPr txBox="1"/>
          <p:nvPr/>
        </p:nvSpPr>
        <p:spPr>
          <a:xfrm>
            <a:off x="1189844" y="3221250"/>
            <a:ext cx="60972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CL" b="1" dirty="0">
                <a:solidFill>
                  <a:srgbClr val="009A96"/>
                </a:solidFill>
                <a:latin typeface="Roboto" panose="02000000000000000000" pitchFamily="2" charset="0"/>
              </a:rPr>
              <a:t>BECAS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F0F0F"/>
                </a:solidFill>
                <a:latin typeface="Roboto" panose="02000000000000000000" pitchFamily="2" charset="0"/>
              </a:rPr>
              <a:t>Contrataciones máximo por 6 meses (duración del semestre)</a:t>
            </a:r>
            <a:endParaRPr lang="es-CL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>
          <a:extLst>
            <a:ext uri="{FF2B5EF4-FFF2-40B4-BE49-F238E27FC236}">
              <a16:creationId xmlns:a16="http://schemas.microsoft.com/office/drawing/2014/main" id="{D26EAD81-32F6-5D76-771C-D78F079CC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FC0B08-6093-F8D7-34E3-D18C668C2BEF}"/>
              </a:ext>
            </a:extLst>
          </p:cNvPr>
          <p:cNvSpPr txBox="1"/>
          <p:nvPr/>
        </p:nvSpPr>
        <p:spPr>
          <a:xfrm>
            <a:off x="2584532" y="3059668"/>
            <a:ext cx="67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/>
              <a:t>ESPACIO PARA CONSULTAS</a:t>
            </a:r>
          </a:p>
        </p:txBody>
      </p:sp>
    </p:spTree>
    <p:extLst>
      <p:ext uri="{BB962C8B-B14F-4D97-AF65-F5344CB8AC3E}">
        <p14:creationId xmlns:p14="http://schemas.microsoft.com/office/powerpoint/2010/main" val="3612404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497</Words>
  <Application>Microsoft Office PowerPoint</Application>
  <PresentationFormat>Panorámica</PresentationFormat>
  <Paragraphs>105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Arial</vt:lpstr>
      <vt:lpstr>Wingdings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Francisca Jara Veloso</dc:creator>
  <cp:lastModifiedBy>Victoria Gonzalez Escalona</cp:lastModifiedBy>
  <cp:revision>1</cp:revision>
  <dcterms:created xsi:type="dcterms:W3CDTF">2021-05-09T17:48:39Z</dcterms:created>
  <dcterms:modified xsi:type="dcterms:W3CDTF">2025-08-21T13:45:16Z</dcterms:modified>
</cp:coreProperties>
</file>